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4" r:id="rId3"/>
    <p:sldId id="296" r:id="rId4"/>
    <p:sldId id="286" r:id="rId5"/>
    <p:sldId id="285" r:id="rId6"/>
    <p:sldId id="287" r:id="rId7"/>
    <p:sldId id="294" r:id="rId8"/>
    <p:sldId id="335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39" r:id="rId18"/>
    <p:sldId id="351" r:id="rId19"/>
    <p:sldId id="340" r:id="rId20"/>
    <p:sldId id="341" r:id="rId21"/>
    <p:sldId id="34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6" autoAdjust="0"/>
    <p:restoredTop sz="94660"/>
  </p:normalViewPr>
  <p:slideViewPr>
    <p:cSldViewPr snapToGrid="0">
      <p:cViewPr>
        <p:scale>
          <a:sx n="76" d="100"/>
          <a:sy n="76" d="100"/>
        </p:scale>
        <p:origin x="95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2043-3DE4-FCC8-60D5-5567730B2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CD2F7-E771-8660-C2B3-2E1AA0C05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D6BF3-38A3-CCEB-6CB1-AECA28F2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0243B-82D7-8D5D-EEB0-CE7036F4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CF776-E338-6686-50A2-FBF0BA63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750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F3A2-E3E9-B350-71D5-EED8D438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712BD-A38A-66DB-942F-42CE44FF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50A2F-248E-2D6D-50B1-E37962FE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2032-BF8D-3BFC-099B-533FEFF9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993F-74BF-96B3-CA45-EF62A8E1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13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2C1374-6B88-EB3F-8CBF-F0CCABC4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7E189-3260-4C55-E1EF-0798CD697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A03-0790-DD33-E206-1732D3B4D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6764D-83AB-B6B4-2610-45A1FB07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CEE81-3085-ED7E-B09E-B46E3324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132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BACC4AD7-3515-A249-9E2C-BA1C429766E5}"/>
              </a:ext>
            </a:extLst>
          </p:cNvPr>
          <p:cNvSpPr/>
          <p:nvPr userDrawn="1"/>
        </p:nvSpPr>
        <p:spPr>
          <a:xfrm>
            <a:off x="7509147" y="1"/>
            <a:ext cx="4682854" cy="6857999"/>
          </a:xfrm>
          <a:custGeom>
            <a:avLst/>
            <a:gdLst>
              <a:gd name="connsiteX0" fmla="*/ 2737172 w 4682854"/>
              <a:gd name="connsiteY0" fmla="*/ 5875945 h 6857999"/>
              <a:gd name="connsiteX1" fmla="*/ 3788604 w 4682854"/>
              <a:gd name="connsiteY1" fmla="*/ 6063949 h 6857999"/>
              <a:gd name="connsiteX2" fmla="*/ 4399124 w 4682854"/>
              <a:gd name="connsiteY2" fmla="*/ 6002216 h 6857999"/>
              <a:gd name="connsiteX3" fmla="*/ 4682854 w 4682854"/>
              <a:gd name="connsiteY3" fmla="*/ 5929087 h 6857999"/>
              <a:gd name="connsiteX4" fmla="*/ 4682854 w 4682854"/>
              <a:gd name="connsiteY4" fmla="*/ 6188941 h 6857999"/>
              <a:gd name="connsiteX5" fmla="*/ 4600962 w 4682854"/>
              <a:gd name="connsiteY5" fmla="*/ 6212028 h 6857999"/>
              <a:gd name="connsiteX6" fmla="*/ 3788604 w 4682854"/>
              <a:gd name="connsiteY6" fmla="*/ 6313135 h 6857999"/>
              <a:gd name="connsiteX7" fmla="*/ 2737172 w 4682854"/>
              <a:gd name="connsiteY7" fmla="*/ 6141131 h 6857999"/>
              <a:gd name="connsiteX8" fmla="*/ 96461 w 4682854"/>
              <a:gd name="connsiteY8" fmla="*/ 2215473 h 6857999"/>
              <a:gd name="connsiteX9" fmla="*/ 124134 w 4682854"/>
              <a:gd name="connsiteY9" fmla="*/ 2215473 h 6857999"/>
              <a:gd name="connsiteX10" fmla="*/ 26230 w 4682854"/>
              <a:gd name="connsiteY10" fmla="*/ 3069393 h 6857999"/>
              <a:gd name="connsiteX11" fmla="*/ 3788604 w 4682854"/>
              <a:gd name="connsiteY11" fmla="*/ 6831769 h 6857999"/>
              <a:gd name="connsiteX12" fmla="*/ 4545906 w 4682854"/>
              <a:gd name="connsiteY12" fmla="*/ 6755196 h 6857999"/>
              <a:gd name="connsiteX13" fmla="*/ 4682854 w 4682854"/>
              <a:gd name="connsiteY13" fmla="*/ 6723510 h 6857999"/>
              <a:gd name="connsiteX14" fmla="*/ 4682854 w 4682854"/>
              <a:gd name="connsiteY14" fmla="*/ 6751198 h 6857999"/>
              <a:gd name="connsiteX15" fmla="*/ 4542587 w 4682854"/>
              <a:gd name="connsiteY15" fmla="*/ 6783211 h 6857999"/>
              <a:gd name="connsiteX16" fmla="*/ 3788604 w 4682854"/>
              <a:gd name="connsiteY16" fmla="*/ 6857999 h 6857999"/>
              <a:gd name="connsiteX17" fmla="*/ 2313884 w 4682854"/>
              <a:gd name="connsiteY17" fmla="*/ 6560288 h 6857999"/>
              <a:gd name="connsiteX18" fmla="*/ 1109663 w 4682854"/>
              <a:gd name="connsiteY18" fmla="*/ 5748336 h 6857999"/>
              <a:gd name="connsiteX19" fmla="*/ 297711 w 4682854"/>
              <a:gd name="connsiteY19" fmla="*/ 4544113 h 6857999"/>
              <a:gd name="connsiteX20" fmla="*/ 0 w 4682854"/>
              <a:gd name="connsiteY20" fmla="*/ 3069393 h 6857999"/>
              <a:gd name="connsiteX21" fmla="*/ 96461 w 4682854"/>
              <a:gd name="connsiteY21" fmla="*/ 2215473 h 6857999"/>
              <a:gd name="connsiteX22" fmla="*/ 3702618 w 4682854"/>
              <a:gd name="connsiteY22" fmla="*/ 556970 h 6857999"/>
              <a:gd name="connsiteX23" fmla="*/ 4195891 w 4682854"/>
              <a:gd name="connsiteY23" fmla="*/ 595110 h 6857999"/>
              <a:gd name="connsiteX24" fmla="*/ 4470610 w 4682854"/>
              <a:gd name="connsiteY24" fmla="*/ 659997 h 6857999"/>
              <a:gd name="connsiteX25" fmla="*/ 4682854 w 4682854"/>
              <a:gd name="connsiteY25" fmla="*/ 736417 h 6857999"/>
              <a:gd name="connsiteX26" fmla="*/ 4682854 w 4682854"/>
              <a:gd name="connsiteY26" fmla="*/ 755196 h 6857999"/>
              <a:gd name="connsiteX27" fmla="*/ 4469208 w 4682854"/>
              <a:gd name="connsiteY27" fmla="*/ 677711 h 6857999"/>
              <a:gd name="connsiteX28" fmla="*/ 4192940 w 4682854"/>
              <a:gd name="connsiteY28" fmla="*/ 612029 h 6857999"/>
              <a:gd name="connsiteX29" fmla="*/ 1344094 w 4682854"/>
              <a:gd name="connsiteY29" fmla="*/ 2600727 h 6857999"/>
              <a:gd name="connsiteX30" fmla="*/ 3332725 w 4682854"/>
              <a:gd name="connsiteY30" fmla="*/ 5449641 h 6857999"/>
              <a:gd name="connsiteX31" fmla="*/ 4561497 w 4682854"/>
              <a:gd name="connsiteY31" fmla="*/ 5353631 h 6857999"/>
              <a:gd name="connsiteX32" fmla="*/ 4682854 w 4682854"/>
              <a:gd name="connsiteY32" fmla="*/ 5307432 h 6857999"/>
              <a:gd name="connsiteX33" fmla="*/ 4682854 w 4682854"/>
              <a:gd name="connsiteY33" fmla="*/ 5324967 h 6857999"/>
              <a:gd name="connsiteX34" fmla="*/ 4541822 w 4682854"/>
              <a:gd name="connsiteY34" fmla="*/ 5379472 h 6857999"/>
              <a:gd name="connsiteX35" fmla="*/ 4311828 w 4682854"/>
              <a:gd name="connsiteY35" fmla="*/ 5443674 h 6857999"/>
              <a:gd name="connsiteX36" fmla="*/ 3329709 w 4682854"/>
              <a:gd name="connsiteY36" fmla="*/ 5466494 h 6857999"/>
              <a:gd name="connsiteX37" fmla="*/ 2415657 w 4682854"/>
              <a:gd name="connsiteY37" fmla="*/ 5106486 h 6857999"/>
              <a:gd name="connsiteX38" fmla="*/ 1734266 w 4682854"/>
              <a:gd name="connsiteY38" fmla="*/ 4446865 h 6857999"/>
              <a:gd name="connsiteX39" fmla="*/ 1349930 w 4682854"/>
              <a:gd name="connsiteY39" fmla="*/ 3579830 h 6857999"/>
              <a:gd name="connsiteX40" fmla="*/ 1327110 w 4682854"/>
              <a:gd name="connsiteY40" fmla="*/ 2597711 h 6857999"/>
              <a:gd name="connsiteX41" fmla="*/ 1687117 w 4682854"/>
              <a:gd name="connsiteY41" fmla="*/ 1683658 h 6857999"/>
              <a:gd name="connsiteX42" fmla="*/ 2346738 w 4682854"/>
              <a:gd name="connsiteY42" fmla="*/ 1002267 h 6857999"/>
              <a:gd name="connsiteX43" fmla="*/ 3213772 w 4682854"/>
              <a:gd name="connsiteY43" fmla="*/ 617930 h 6857999"/>
              <a:gd name="connsiteX44" fmla="*/ 3702618 w 4682854"/>
              <a:gd name="connsiteY44" fmla="*/ 556970 h 6857999"/>
              <a:gd name="connsiteX45" fmla="*/ 3883583 w 4682854"/>
              <a:gd name="connsiteY45" fmla="*/ 0 h 6857999"/>
              <a:gd name="connsiteX46" fmla="*/ 4682854 w 4682854"/>
              <a:gd name="connsiteY46" fmla="*/ 0 h 6857999"/>
              <a:gd name="connsiteX47" fmla="*/ 4682854 w 4682854"/>
              <a:gd name="connsiteY47" fmla="*/ 132452 h 6857999"/>
              <a:gd name="connsiteX48" fmla="*/ 4399124 w 4682854"/>
              <a:gd name="connsiteY48" fmla="*/ 59324 h 6857999"/>
              <a:gd name="connsiteX49" fmla="*/ 3944455 w 4682854"/>
              <a:gd name="connsiteY49" fmla="*/ 1545 h 6857999"/>
              <a:gd name="connsiteX50" fmla="*/ 2527393 w 4682854"/>
              <a:gd name="connsiteY50" fmla="*/ 0 h 6857999"/>
              <a:gd name="connsiteX51" fmla="*/ 3693624 w 4682854"/>
              <a:gd name="connsiteY51" fmla="*/ 0 h 6857999"/>
              <a:gd name="connsiteX52" fmla="*/ 3632753 w 4682854"/>
              <a:gd name="connsiteY52" fmla="*/ 1545 h 6857999"/>
              <a:gd name="connsiteX53" fmla="*/ 755426 w 4682854"/>
              <a:gd name="connsiteY53" fmla="*/ 3030769 h 6857999"/>
              <a:gd name="connsiteX54" fmla="*/ 935823 w 4682854"/>
              <a:gd name="connsiteY54" fmla="*/ 4061677 h 6857999"/>
              <a:gd name="connsiteX55" fmla="*/ 671358 w 4682854"/>
              <a:gd name="connsiteY55" fmla="*/ 4061677 h 6857999"/>
              <a:gd name="connsiteX56" fmla="*/ 506240 w 4682854"/>
              <a:gd name="connsiteY56" fmla="*/ 3030835 h 6857999"/>
              <a:gd name="connsiteX57" fmla="*/ 764213 w 4682854"/>
              <a:gd name="connsiteY57" fmla="*/ 1753168 h 6857999"/>
              <a:gd name="connsiteX58" fmla="*/ 1467572 w 4682854"/>
              <a:gd name="connsiteY58" fmla="*/ 709867 h 6857999"/>
              <a:gd name="connsiteX59" fmla="*/ 2510872 w 4682854"/>
              <a:gd name="connsiteY59" fmla="*/ 65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682854" h="6857999">
                <a:moveTo>
                  <a:pt x="2737172" y="5875945"/>
                </a:moveTo>
                <a:cubicBezTo>
                  <a:pt x="3064917" y="5997456"/>
                  <a:pt x="3419153" y="6063949"/>
                  <a:pt x="3788604" y="6063949"/>
                </a:cubicBezTo>
                <a:cubicBezTo>
                  <a:pt x="3997666" y="6063949"/>
                  <a:pt x="4201855" y="6042689"/>
                  <a:pt x="4399124" y="6002216"/>
                </a:cubicBezTo>
                <a:lnTo>
                  <a:pt x="4682854" y="5929087"/>
                </a:lnTo>
                <a:lnTo>
                  <a:pt x="4682854" y="6188941"/>
                </a:lnTo>
                <a:lnTo>
                  <a:pt x="4600962" y="6212028"/>
                </a:lnTo>
                <a:cubicBezTo>
                  <a:pt x="4337263" y="6279246"/>
                  <a:pt x="4065495" y="6313135"/>
                  <a:pt x="3788604" y="6313135"/>
                </a:cubicBezTo>
                <a:cubicBezTo>
                  <a:pt x="3427154" y="6313135"/>
                  <a:pt x="3074556" y="6255363"/>
                  <a:pt x="2737172" y="6141131"/>
                </a:cubicBezTo>
                <a:close/>
                <a:moveTo>
                  <a:pt x="96461" y="2215473"/>
                </a:moveTo>
                <a:lnTo>
                  <a:pt x="124134" y="2215473"/>
                </a:lnTo>
                <a:cubicBezTo>
                  <a:pt x="60198" y="2489905"/>
                  <a:pt x="26230" y="2775747"/>
                  <a:pt x="26230" y="3069393"/>
                </a:cubicBezTo>
                <a:cubicBezTo>
                  <a:pt x="26230" y="5143995"/>
                  <a:pt x="1714003" y="6831769"/>
                  <a:pt x="3788604" y="6831769"/>
                </a:cubicBezTo>
                <a:cubicBezTo>
                  <a:pt x="4047929" y="6831769"/>
                  <a:pt x="4301210" y="6805398"/>
                  <a:pt x="4545906" y="6755196"/>
                </a:cubicBezTo>
                <a:lnTo>
                  <a:pt x="4682854" y="6723510"/>
                </a:lnTo>
                <a:lnTo>
                  <a:pt x="4682854" y="6751198"/>
                </a:lnTo>
                <a:lnTo>
                  <a:pt x="4542587" y="6783211"/>
                </a:lnTo>
                <a:cubicBezTo>
                  <a:pt x="4296221" y="6832949"/>
                  <a:pt x="4044314" y="6857999"/>
                  <a:pt x="3788604" y="6857999"/>
                </a:cubicBezTo>
                <a:cubicBezTo>
                  <a:pt x="3277183" y="6857999"/>
                  <a:pt x="2780976" y="6757800"/>
                  <a:pt x="2313884" y="6560288"/>
                </a:cubicBezTo>
                <a:cubicBezTo>
                  <a:pt x="1862727" y="6369464"/>
                  <a:pt x="1457604" y="6096278"/>
                  <a:pt x="1109663" y="5748336"/>
                </a:cubicBezTo>
                <a:cubicBezTo>
                  <a:pt x="761721" y="5400394"/>
                  <a:pt x="488535" y="4995271"/>
                  <a:pt x="297711" y="4544113"/>
                </a:cubicBezTo>
                <a:cubicBezTo>
                  <a:pt x="100199" y="4077021"/>
                  <a:pt x="0" y="3580814"/>
                  <a:pt x="0" y="3069393"/>
                </a:cubicBezTo>
                <a:cubicBezTo>
                  <a:pt x="0" y="2778961"/>
                  <a:pt x="32395" y="2493512"/>
                  <a:pt x="96461" y="2215473"/>
                </a:cubicBezTo>
                <a:close/>
                <a:moveTo>
                  <a:pt x="3702618" y="556970"/>
                </a:moveTo>
                <a:cubicBezTo>
                  <a:pt x="3866687" y="553159"/>
                  <a:pt x="4031494" y="565864"/>
                  <a:pt x="4195891" y="595110"/>
                </a:cubicBezTo>
                <a:cubicBezTo>
                  <a:pt x="4289238" y="611701"/>
                  <a:pt x="4380879" y="633357"/>
                  <a:pt x="4470610" y="659997"/>
                </a:cubicBezTo>
                <a:lnTo>
                  <a:pt x="4682854" y="736417"/>
                </a:lnTo>
                <a:lnTo>
                  <a:pt x="4682854" y="755196"/>
                </a:lnTo>
                <a:lnTo>
                  <a:pt x="4469208" y="677711"/>
                </a:lnTo>
                <a:cubicBezTo>
                  <a:pt x="4379502" y="650833"/>
                  <a:pt x="4287336" y="628816"/>
                  <a:pt x="4192940" y="612029"/>
                </a:cubicBezTo>
                <a:cubicBezTo>
                  <a:pt x="2859207" y="374909"/>
                  <a:pt x="1581213" y="1266994"/>
                  <a:pt x="1344094" y="2600727"/>
                </a:cubicBezTo>
                <a:cubicBezTo>
                  <a:pt x="1106843" y="3934461"/>
                  <a:pt x="1998993" y="5212455"/>
                  <a:pt x="3332725" y="5449641"/>
                </a:cubicBezTo>
                <a:cubicBezTo>
                  <a:pt x="3758702" y="5525381"/>
                  <a:pt x="4178989" y="5485905"/>
                  <a:pt x="4561497" y="5353631"/>
                </a:cubicBezTo>
                <a:lnTo>
                  <a:pt x="4682854" y="5307432"/>
                </a:lnTo>
                <a:lnTo>
                  <a:pt x="4682854" y="5324967"/>
                </a:lnTo>
                <a:lnTo>
                  <a:pt x="4541822" y="5379472"/>
                </a:lnTo>
                <a:cubicBezTo>
                  <a:pt x="4466503" y="5404468"/>
                  <a:pt x="4389797" y="5425887"/>
                  <a:pt x="4311828" y="5443674"/>
                </a:cubicBezTo>
                <a:cubicBezTo>
                  <a:pt x="3988936" y="5517314"/>
                  <a:pt x="3658502" y="5524987"/>
                  <a:pt x="3329709" y="5466494"/>
                </a:cubicBezTo>
                <a:cubicBezTo>
                  <a:pt x="3000915" y="5408001"/>
                  <a:pt x="2693368" y="5286949"/>
                  <a:pt x="2415657" y="5106486"/>
                </a:cubicBezTo>
                <a:cubicBezTo>
                  <a:pt x="2147455" y="4932253"/>
                  <a:pt x="1918204" y="4710281"/>
                  <a:pt x="1734266" y="4446865"/>
                </a:cubicBezTo>
                <a:cubicBezTo>
                  <a:pt x="1550327" y="4183384"/>
                  <a:pt x="1421079" y="3891706"/>
                  <a:pt x="1349930" y="3579830"/>
                </a:cubicBezTo>
                <a:cubicBezTo>
                  <a:pt x="1276289" y="3256938"/>
                  <a:pt x="1268617" y="2926505"/>
                  <a:pt x="1327110" y="2597711"/>
                </a:cubicBezTo>
                <a:cubicBezTo>
                  <a:pt x="1385603" y="2268917"/>
                  <a:pt x="1506720" y="1961369"/>
                  <a:pt x="1687117" y="1683658"/>
                </a:cubicBezTo>
                <a:cubicBezTo>
                  <a:pt x="1861350" y="1415456"/>
                  <a:pt x="2083322" y="1186205"/>
                  <a:pt x="2346738" y="1002267"/>
                </a:cubicBezTo>
                <a:cubicBezTo>
                  <a:pt x="2610218" y="818328"/>
                  <a:pt x="2901897" y="689080"/>
                  <a:pt x="3213772" y="617930"/>
                </a:cubicBezTo>
                <a:cubicBezTo>
                  <a:pt x="3375218" y="581110"/>
                  <a:pt x="3538549" y="560782"/>
                  <a:pt x="3702618" y="556970"/>
                </a:cubicBezTo>
                <a:close/>
                <a:moveTo>
                  <a:pt x="3883583" y="0"/>
                </a:moveTo>
                <a:lnTo>
                  <a:pt x="4682854" y="0"/>
                </a:lnTo>
                <a:lnTo>
                  <a:pt x="4682854" y="132452"/>
                </a:lnTo>
                <a:lnTo>
                  <a:pt x="4399124" y="59324"/>
                </a:lnTo>
                <a:cubicBezTo>
                  <a:pt x="4251173" y="28969"/>
                  <a:pt x="4099328" y="9421"/>
                  <a:pt x="3944455" y="1545"/>
                </a:cubicBezTo>
                <a:close/>
                <a:moveTo>
                  <a:pt x="2527393" y="0"/>
                </a:moveTo>
                <a:lnTo>
                  <a:pt x="3693624" y="0"/>
                </a:lnTo>
                <a:lnTo>
                  <a:pt x="3632753" y="1545"/>
                </a:lnTo>
                <a:cubicBezTo>
                  <a:pt x="2032396" y="82937"/>
                  <a:pt x="755426" y="1410540"/>
                  <a:pt x="755426" y="3030769"/>
                </a:cubicBezTo>
                <a:cubicBezTo>
                  <a:pt x="755426" y="3392548"/>
                  <a:pt x="819099" y="3739703"/>
                  <a:pt x="935823" y="4061677"/>
                </a:cubicBezTo>
                <a:lnTo>
                  <a:pt x="671358" y="4061677"/>
                </a:lnTo>
                <a:cubicBezTo>
                  <a:pt x="561782" y="3730588"/>
                  <a:pt x="506240" y="3384941"/>
                  <a:pt x="506240" y="3030835"/>
                </a:cubicBezTo>
                <a:cubicBezTo>
                  <a:pt x="506240" y="2587743"/>
                  <a:pt x="593062" y="2157898"/>
                  <a:pt x="764213" y="1753168"/>
                </a:cubicBezTo>
                <a:cubicBezTo>
                  <a:pt x="929528" y="1362274"/>
                  <a:pt x="1166188" y="1011251"/>
                  <a:pt x="1467572" y="709867"/>
                </a:cubicBezTo>
                <a:cubicBezTo>
                  <a:pt x="1768955" y="408483"/>
                  <a:pt x="2119979" y="171823"/>
                  <a:pt x="2510872" y="650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38A2AE-6126-6149-9520-76271B6D77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894750" y="5852685"/>
            <a:ext cx="2419328" cy="2268646"/>
          </a:xfrm>
          <a:prstGeom prst="rect">
            <a:avLst/>
          </a:prstGeom>
        </p:spPr>
      </p:pic>
      <p:sp>
        <p:nvSpPr>
          <p:cNvPr id="5" name="Graphic 56">
            <a:extLst>
              <a:ext uri="{FF2B5EF4-FFF2-40B4-BE49-F238E27FC236}">
                <a16:creationId xmlns:a16="http://schemas.microsoft.com/office/drawing/2014/main" id="{E02E4C0C-743B-714C-8E30-EB7C8933F98C}"/>
              </a:ext>
            </a:extLst>
          </p:cNvPr>
          <p:cNvSpPr/>
          <p:nvPr userDrawn="1"/>
        </p:nvSpPr>
        <p:spPr>
          <a:xfrm>
            <a:off x="7303434" y="4474704"/>
            <a:ext cx="900774" cy="901225"/>
          </a:xfrm>
          <a:custGeom>
            <a:avLst/>
            <a:gdLst>
              <a:gd name="connsiteX0" fmla="*/ 594742 w 900774"/>
              <a:gd name="connsiteY0" fmla="*/ 901131 h 901225"/>
              <a:gd name="connsiteX1" fmla="*/ 585630 w 900774"/>
              <a:gd name="connsiteY1" fmla="*/ 892493 h 901225"/>
              <a:gd name="connsiteX2" fmla="*/ 593034 w 900774"/>
              <a:gd name="connsiteY2" fmla="*/ 878635 h 901225"/>
              <a:gd name="connsiteX3" fmla="*/ 607366 w 900774"/>
              <a:gd name="connsiteY3" fmla="*/ 885185 h 901225"/>
              <a:gd name="connsiteX4" fmla="*/ 601576 w 900774"/>
              <a:gd name="connsiteY4" fmla="*/ 899897 h 901225"/>
              <a:gd name="connsiteX5" fmla="*/ 598729 w 900774"/>
              <a:gd name="connsiteY5" fmla="*/ 901131 h 901225"/>
              <a:gd name="connsiteX6" fmla="*/ 594742 w 900774"/>
              <a:gd name="connsiteY6" fmla="*/ 901131 h 901225"/>
              <a:gd name="connsiteX7" fmla="*/ 190 w 900774"/>
              <a:gd name="connsiteY7" fmla="*/ 892019 h 901225"/>
              <a:gd name="connsiteX8" fmla="*/ 9302 w 900774"/>
              <a:gd name="connsiteY8" fmla="*/ 901131 h 901225"/>
              <a:gd name="connsiteX9" fmla="*/ 13858 w 900774"/>
              <a:gd name="connsiteY9" fmla="*/ 901131 h 901225"/>
              <a:gd name="connsiteX10" fmla="*/ 15376 w 900774"/>
              <a:gd name="connsiteY10" fmla="*/ 900466 h 901225"/>
              <a:gd name="connsiteX11" fmla="*/ 23065 w 900774"/>
              <a:gd name="connsiteY11" fmla="*/ 888127 h 901225"/>
              <a:gd name="connsiteX12" fmla="*/ 13763 w 900774"/>
              <a:gd name="connsiteY12" fmla="*/ 878161 h 901225"/>
              <a:gd name="connsiteX13" fmla="*/ 949 w 900774"/>
              <a:gd name="connsiteY13" fmla="*/ 885090 h 901225"/>
              <a:gd name="connsiteX14" fmla="*/ 0 w 900774"/>
              <a:gd name="connsiteY14" fmla="*/ 886798 h 901225"/>
              <a:gd name="connsiteX15" fmla="*/ 0 w 900774"/>
              <a:gd name="connsiteY15" fmla="*/ 891924 h 901225"/>
              <a:gd name="connsiteX16" fmla="*/ 891449 w 900774"/>
              <a:gd name="connsiteY16" fmla="*/ 901131 h 901225"/>
              <a:gd name="connsiteX17" fmla="*/ 893537 w 900774"/>
              <a:gd name="connsiteY17" fmla="*/ 900181 h 901225"/>
              <a:gd name="connsiteX18" fmla="*/ 900561 w 900774"/>
              <a:gd name="connsiteY18" fmla="*/ 887178 h 901225"/>
              <a:gd name="connsiteX19" fmla="*/ 889266 w 900774"/>
              <a:gd name="connsiteY19" fmla="*/ 878066 h 901225"/>
              <a:gd name="connsiteX20" fmla="*/ 877971 w 900774"/>
              <a:gd name="connsiteY20" fmla="*/ 887178 h 901225"/>
              <a:gd name="connsiteX21" fmla="*/ 884900 w 900774"/>
              <a:gd name="connsiteY21" fmla="*/ 900181 h 901225"/>
              <a:gd name="connsiteX22" fmla="*/ 886893 w 900774"/>
              <a:gd name="connsiteY22" fmla="*/ 901131 h 901225"/>
              <a:gd name="connsiteX23" fmla="*/ 891449 w 900774"/>
              <a:gd name="connsiteY23" fmla="*/ 901131 h 901225"/>
              <a:gd name="connsiteX24" fmla="*/ 190 w 900774"/>
              <a:gd name="connsiteY24" fmla="*/ 13858 h 901225"/>
              <a:gd name="connsiteX25" fmla="*/ 1139 w 900774"/>
              <a:gd name="connsiteY25" fmla="*/ 15851 h 901225"/>
              <a:gd name="connsiteX26" fmla="*/ 14142 w 900774"/>
              <a:gd name="connsiteY26" fmla="*/ 22780 h 901225"/>
              <a:gd name="connsiteX27" fmla="*/ 23159 w 900774"/>
              <a:gd name="connsiteY27" fmla="*/ 11485 h 901225"/>
              <a:gd name="connsiteX28" fmla="*/ 14048 w 900774"/>
              <a:gd name="connsiteY28" fmla="*/ 285 h 901225"/>
              <a:gd name="connsiteX29" fmla="*/ 1139 w 900774"/>
              <a:gd name="connsiteY29" fmla="*/ 7214 h 901225"/>
              <a:gd name="connsiteX30" fmla="*/ 190 w 900774"/>
              <a:gd name="connsiteY30" fmla="*/ 9302 h 901225"/>
              <a:gd name="connsiteX31" fmla="*/ 190 w 900774"/>
              <a:gd name="connsiteY31" fmla="*/ 13858 h 901225"/>
              <a:gd name="connsiteX32" fmla="*/ 190 w 900774"/>
              <a:gd name="connsiteY32" fmla="*/ 306578 h 901225"/>
              <a:gd name="connsiteX33" fmla="*/ 1234 w 900774"/>
              <a:gd name="connsiteY33" fmla="*/ 308856 h 901225"/>
              <a:gd name="connsiteX34" fmla="*/ 14142 w 900774"/>
              <a:gd name="connsiteY34" fmla="*/ 315500 h 901225"/>
              <a:gd name="connsiteX35" fmla="*/ 23159 w 900774"/>
              <a:gd name="connsiteY35" fmla="*/ 304110 h 901225"/>
              <a:gd name="connsiteX36" fmla="*/ 14332 w 900774"/>
              <a:gd name="connsiteY36" fmla="*/ 292910 h 901225"/>
              <a:gd name="connsiteX37" fmla="*/ 1234 w 900774"/>
              <a:gd name="connsiteY37" fmla="*/ 299649 h 901225"/>
              <a:gd name="connsiteX38" fmla="*/ 190 w 900774"/>
              <a:gd name="connsiteY38" fmla="*/ 302022 h 901225"/>
              <a:gd name="connsiteX39" fmla="*/ 190 w 900774"/>
              <a:gd name="connsiteY39" fmla="*/ 306578 h 901225"/>
              <a:gd name="connsiteX40" fmla="*/ 190 w 900774"/>
              <a:gd name="connsiteY40" fmla="*/ 599298 h 901225"/>
              <a:gd name="connsiteX41" fmla="*/ 1424 w 900774"/>
              <a:gd name="connsiteY41" fmla="*/ 601861 h 901225"/>
              <a:gd name="connsiteX42" fmla="*/ 14237 w 900774"/>
              <a:gd name="connsiteY42" fmla="*/ 608220 h 901225"/>
              <a:gd name="connsiteX43" fmla="*/ 23254 w 900774"/>
              <a:gd name="connsiteY43" fmla="*/ 596831 h 901225"/>
              <a:gd name="connsiteX44" fmla="*/ 14332 w 900774"/>
              <a:gd name="connsiteY44" fmla="*/ 585725 h 901225"/>
              <a:gd name="connsiteX45" fmla="*/ 1329 w 900774"/>
              <a:gd name="connsiteY45" fmla="*/ 592180 h 901225"/>
              <a:gd name="connsiteX46" fmla="*/ 190 w 900774"/>
              <a:gd name="connsiteY46" fmla="*/ 594742 h 901225"/>
              <a:gd name="connsiteX47" fmla="*/ 190 w 900774"/>
              <a:gd name="connsiteY47" fmla="*/ 599298 h 901225"/>
              <a:gd name="connsiteX48" fmla="*/ 306578 w 900774"/>
              <a:gd name="connsiteY48" fmla="*/ 901131 h 901225"/>
              <a:gd name="connsiteX49" fmla="*/ 308571 w 900774"/>
              <a:gd name="connsiteY49" fmla="*/ 900181 h 901225"/>
              <a:gd name="connsiteX50" fmla="*/ 315500 w 900774"/>
              <a:gd name="connsiteY50" fmla="*/ 887463 h 901225"/>
              <a:gd name="connsiteX51" fmla="*/ 304110 w 900774"/>
              <a:gd name="connsiteY51" fmla="*/ 878161 h 901225"/>
              <a:gd name="connsiteX52" fmla="*/ 292910 w 900774"/>
              <a:gd name="connsiteY52" fmla="*/ 886988 h 901225"/>
              <a:gd name="connsiteX53" fmla="*/ 299934 w 900774"/>
              <a:gd name="connsiteY53" fmla="*/ 900276 h 901225"/>
              <a:gd name="connsiteX54" fmla="*/ 302022 w 900774"/>
              <a:gd name="connsiteY54" fmla="*/ 901225 h 901225"/>
              <a:gd name="connsiteX55" fmla="*/ 306578 w 900774"/>
              <a:gd name="connsiteY55" fmla="*/ 901225 h 901225"/>
              <a:gd name="connsiteX56" fmla="*/ 315785 w 900774"/>
              <a:gd name="connsiteY56" fmla="*/ 11485 h 901225"/>
              <a:gd name="connsiteX57" fmla="*/ 304300 w 900774"/>
              <a:gd name="connsiteY57" fmla="*/ 95 h 901225"/>
              <a:gd name="connsiteX58" fmla="*/ 292720 w 900774"/>
              <a:gd name="connsiteY58" fmla="*/ 11675 h 901225"/>
              <a:gd name="connsiteX59" fmla="*/ 304300 w 900774"/>
              <a:gd name="connsiteY59" fmla="*/ 22970 h 901225"/>
              <a:gd name="connsiteX60" fmla="*/ 315690 w 900774"/>
              <a:gd name="connsiteY60" fmla="*/ 11485 h 901225"/>
              <a:gd name="connsiteX61" fmla="*/ 900656 w 900774"/>
              <a:gd name="connsiteY61" fmla="*/ 11485 h 901225"/>
              <a:gd name="connsiteX62" fmla="*/ 889361 w 900774"/>
              <a:gd name="connsiteY62" fmla="*/ 0 h 901225"/>
              <a:gd name="connsiteX63" fmla="*/ 877781 w 900774"/>
              <a:gd name="connsiteY63" fmla="*/ 11580 h 901225"/>
              <a:gd name="connsiteX64" fmla="*/ 889266 w 900774"/>
              <a:gd name="connsiteY64" fmla="*/ 22970 h 901225"/>
              <a:gd name="connsiteX65" fmla="*/ 900656 w 900774"/>
              <a:gd name="connsiteY65" fmla="*/ 11485 h 901225"/>
              <a:gd name="connsiteX66" fmla="*/ 292815 w 900774"/>
              <a:gd name="connsiteY66" fmla="*/ 304110 h 901225"/>
              <a:gd name="connsiteX67" fmla="*/ 304490 w 900774"/>
              <a:gd name="connsiteY67" fmla="*/ 315690 h 901225"/>
              <a:gd name="connsiteX68" fmla="*/ 315880 w 900774"/>
              <a:gd name="connsiteY68" fmla="*/ 304110 h 901225"/>
              <a:gd name="connsiteX69" fmla="*/ 304395 w 900774"/>
              <a:gd name="connsiteY69" fmla="*/ 292720 h 901225"/>
              <a:gd name="connsiteX70" fmla="*/ 292910 w 900774"/>
              <a:gd name="connsiteY70" fmla="*/ 304110 h 901225"/>
              <a:gd name="connsiteX71" fmla="*/ 608220 w 900774"/>
              <a:gd name="connsiteY71" fmla="*/ 304205 h 901225"/>
              <a:gd name="connsiteX72" fmla="*/ 596831 w 900774"/>
              <a:gd name="connsiteY72" fmla="*/ 292720 h 901225"/>
              <a:gd name="connsiteX73" fmla="*/ 585156 w 900774"/>
              <a:gd name="connsiteY73" fmla="*/ 304300 h 901225"/>
              <a:gd name="connsiteX74" fmla="*/ 596736 w 900774"/>
              <a:gd name="connsiteY74" fmla="*/ 315690 h 901225"/>
              <a:gd name="connsiteX75" fmla="*/ 608220 w 900774"/>
              <a:gd name="connsiteY75" fmla="*/ 304205 h 901225"/>
              <a:gd name="connsiteX76" fmla="*/ 900656 w 900774"/>
              <a:gd name="connsiteY76" fmla="*/ 304205 h 901225"/>
              <a:gd name="connsiteX77" fmla="*/ 889361 w 900774"/>
              <a:gd name="connsiteY77" fmla="*/ 292625 h 901225"/>
              <a:gd name="connsiteX78" fmla="*/ 877686 w 900774"/>
              <a:gd name="connsiteY78" fmla="*/ 304110 h 901225"/>
              <a:gd name="connsiteX79" fmla="*/ 889171 w 900774"/>
              <a:gd name="connsiteY79" fmla="*/ 315595 h 901225"/>
              <a:gd name="connsiteX80" fmla="*/ 900656 w 900774"/>
              <a:gd name="connsiteY80" fmla="*/ 304205 h 901225"/>
              <a:gd name="connsiteX81" fmla="*/ 585156 w 900774"/>
              <a:gd name="connsiteY81" fmla="*/ 596641 h 901225"/>
              <a:gd name="connsiteX82" fmla="*/ 596831 w 900774"/>
              <a:gd name="connsiteY82" fmla="*/ 608220 h 901225"/>
              <a:gd name="connsiteX83" fmla="*/ 608220 w 900774"/>
              <a:gd name="connsiteY83" fmla="*/ 596736 h 901225"/>
              <a:gd name="connsiteX84" fmla="*/ 596736 w 900774"/>
              <a:gd name="connsiteY84" fmla="*/ 585346 h 901225"/>
              <a:gd name="connsiteX85" fmla="*/ 585156 w 900774"/>
              <a:gd name="connsiteY85" fmla="*/ 596641 h 901225"/>
              <a:gd name="connsiteX86" fmla="*/ 292815 w 900774"/>
              <a:gd name="connsiteY86" fmla="*/ 596546 h 901225"/>
              <a:gd name="connsiteX87" fmla="*/ 304300 w 900774"/>
              <a:gd name="connsiteY87" fmla="*/ 608220 h 901225"/>
              <a:gd name="connsiteX88" fmla="*/ 315785 w 900774"/>
              <a:gd name="connsiteY88" fmla="*/ 596831 h 901225"/>
              <a:gd name="connsiteX89" fmla="*/ 304395 w 900774"/>
              <a:gd name="connsiteY89" fmla="*/ 585346 h 901225"/>
              <a:gd name="connsiteX90" fmla="*/ 292720 w 900774"/>
              <a:gd name="connsiteY90" fmla="*/ 596546 h 901225"/>
              <a:gd name="connsiteX91" fmla="*/ 889456 w 900774"/>
              <a:gd name="connsiteY91" fmla="*/ 585346 h 901225"/>
              <a:gd name="connsiteX92" fmla="*/ 877781 w 900774"/>
              <a:gd name="connsiteY92" fmla="*/ 596546 h 901225"/>
              <a:gd name="connsiteX93" fmla="*/ 889171 w 900774"/>
              <a:gd name="connsiteY93" fmla="*/ 608315 h 901225"/>
              <a:gd name="connsiteX94" fmla="*/ 900656 w 900774"/>
              <a:gd name="connsiteY94" fmla="*/ 596925 h 901225"/>
              <a:gd name="connsiteX95" fmla="*/ 889361 w 900774"/>
              <a:gd name="connsiteY95" fmla="*/ 585346 h 901225"/>
              <a:gd name="connsiteX96" fmla="*/ 608220 w 900774"/>
              <a:gd name="connsiteY96" fmla="*/ 11485 h 901225"/>
              <a:gd name="connsiteX97" fmla="*/ 596736 w 900774"/>
              <a:gd name="connsiteY97" fmla="*/ 95 h 901225"/>
              <a:gd name="connsiteX98" fmla="*/ 585156 w 900774"/>
              <a:gd name="connsiteY98" fmla="*/ 11485 h 901225"/>
              <a:gd name="connsiteX99" fmla="*/ 596831 w 900774"/>
              <a:gd name="connsiteY99" fmla="*/ 23065 h 901225"/>
              <a:gd name="connsiteX100" fmla="*/ 608220 w 900774"/>
              <a:gd name="connsiteY100" fmla="*/ 11580 h 9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900774" h="901225">
                <a:moveTo>
                  <a:pt x="594742" y="901131"/>
                </a:moveTo>
                <a:cubicBezTo>
                  <a:pt x="590471" y="899612"/>
                  <a:pt x="586959" y="897239"/>
                  <a:pt x="585630" y="892493"/>
                </a:cubicBezTo>
                <a:cubicBezTo>
                  <a:pt x="584017" y="886608"/>
                  <a:pt x="587244" y="880629"/>
                  <a:pt x="593034" y="878635"/>
                </a:cubicBezTo>
                <a:cubicBezTo>
                  <a:pt x="598824" y="876642"/>
                  <a:pt x="605088" y="879585"/>
                  <a:pt x="607366" y="885185"/>
                </a:cubicBezTo>
                <a:cubicBezTo>
                  <a:pt x="609644" y="890785"/>
                  <a:pt x="607081" y="897334"/>
                  <a:pt x="601576" y="899897"/>
                </a:cubicBezTo>
                <a:cubicBezTo>
                  <a:pt x="600627" y="900371"/>
                  <a:pt x="599678" y="900751"/>
                  <a:pt x="598729" y="901131"/>
                </a:cubicBezTo>
                <a:lnTo>
                  <a:pt x="594742" y="901131"/>
                </a:lnTo>
                <a:close/>
                <a:moveTo>
                  <a:pt x="190" y="892019"/>
                </a:moveTo>
                <a:cubicBezTo>
                  <a:pt x="1803" y="896480"/>
                  <a:pt x="4936" y="899517"/>
                  <a:pt x="9302" y="901131"/>
                </a:cubicBezTo>
                <a:lnTo>
                  <a:pt x="13858" y="901131"/>
                </a:lnTo>
                <a:cubicBezTo>
                  <a:pt x="14332" y="900941"/>
                  <a:pt x="14902" y="900656"/>
                  <a:pt x="15376" y="900466"/>
                </a:cubicBezTo>
                <a:cubicBezTo>
                  <a:pt x="20787" y="898378"/>
                  <a:pt x="23634" y="893917"/>
                  <a:pt x="23065" y="888127"/>
                </a:cubicBezTo>
                <a:cubicBezTo>
                  <a:pt x="22590" y="883286"/>
                  <a:pt x="18603" y="879015"/>
                  <a:pt x="13763" y="878161"/>
                </a:cubicBezTo>
                <a:cubicBezTo>
                  <a:pt x="8163" y="877307"/>
                  <a:pt x="3322" y="879964"/>
                  <a:pt x="949" y="885090"/>
                </a:cubicBezTo>
                <a:cubicBezTo>
                  <a:pt x="664" y="885659"/>
                  <a:pt x="380" y="886229"/>
                  <a:pt x="0" y="886798"/>
                </a:cubicBezTo>
                <a:lnTo>
                  <a:pt x="0" y="891924"/>
                </a:lnTo>
                <a:close/>
                <a:moveTo>
                  <a:pt x="891449" y="901131"/>
                </a:moveTo>
                <a:cubicBezTo>
                  <a:pt x="892114" y="900846"/>
                  <a:pt x="892778" y="900466"/>
                  <a:pt x="893537" y="900181"/>
                </a:cubicBezTo>
                <a:cubicBezTo>
                  <a:pt x="898758" y="897998"/>
                  <a:pt x="901605" y="892588"/>
                  <a:pt x="900561" y="887178"/>
                </a:cubicBezTo>
                <a:cubicBezTo>
                  <a:pt x="899422" y="881863"/>
                  <a:pt x="894866" y="878066"/>
                  <a:pt x="889266" y="878066"/>
                </a:cubicBezTo>
                <a:cubicBezTo>
                  <a:pt x="883761" y="878066"/>
                  <a:pt x="879015" y="881863"/>
                  <a:pt x="877971" y="887178"/>
                </a:cubicBezTo>
                <a:cubicBezTo>
                  <a:pt x="876832" y="892588"/>
                  <a:pt x="879680" y="897998"/>
                  <a:pt x="884900" y="900181"/>
                </a:cubicBezTo>
                <a:cubicBezTo>
                  <a:pt x="885564" y="900466"/>
                  <a:pt x="886229" y="900846"/>
                  <a:pt x="886893" y="901131"/>
                </a:cubicBezTo>
                <a:lnTo>
                  <a:pt x="891449" y="901131"/>
                </a:lnTo>
                <a:close/>
                <a:moveTo>
                  <a:pt x="190" y="13858"/>
                </a:moveTo>
                <a:cubicBezTo>
                  <a:pt x="475" y="14522"/>
                  <a:pt x="854" y="15187"/>
                  <a:pt x="1139" y="15851"/>
                </a:cubicBezTo>
                <a:cubicBezTo>
                  <a:pt x="3417" y="21071"/>
                  <a:pt x="8732" y="23919"/>
                  <a:pt x="14142" y="22780"/>
                </a:cubicBezTo>
                <a:cubicBezTo>
                  <a:pt x="19458" y="21736"/>
                  <a:pt x="23159" y="16990"/>
                  <a:pt x="23159" y="11485"/>
                </a:cubicBezTo>
                <a:cubicBezTo>
                  <a:pt x="23159" y="5980"/>
                  <a:pt x="19363" y="1329"/>
                  <a:pt x="14048" y="285"/>
                </a:cubicBezTo>
                <a:cubicBezTo>
                  <a:pt x="8637" y="-854"/>
                  <a:pt x="3322" y="1993"/>
                  <a:pt x="1139" y="7214"/>
                </a:cubicBezTo>
                <a:cubicBezTo>
                  <a:pt x="854" y="7878"/>
                  <a:pt x="569" y="8637"/>
                  <a:pt x="190" y="9302"/>
                </a:cubicBezTo>
                <a:lnTo>
                  <a:pt x="190" y="13858"/>
                </a:lnTo>
                <a:close/>
                <a:moveTo>
                  <a:pt x="190" y="306578"/>
                </a:moveTo>
                <a:cubicBezTo>
                  <a:pt x="569" y="307337"/>
                  <a:pt x="949" y="308097"/>
                  <a:pt x="1234" y="308856"/>
                </a:cubicBezTo>
                <a:cubicBezTo>
                  <a:pt x="3512" y="313887"/>
                  <a:pt x="8922" y="316639"/>
                  <a:pt x="14142" y="315500"/>
                </a:cubicBezTo>
                <a:cubicBezTo>
                  <a:pt x="19458" y="314361"/>
                  <a:pt x="23159" y="309615"/>
                  <a:pt x="23159" y="304110"/>
                </a:cubicBezTo>
                <a:cubicBezTo>
                  <a:pt x="23159" y="298700"/>
                  <a:pt x="19458" y="294144"/>
                  <a:pt x="14332" y="292910"/>
                </a:cubicBezTo>
                <a:cubicBezTo>
                  <a:pt x="8922" y="291676"/>
                  <a:pt x="3512" y="294524"/>
                  <a:pt x="1234" y="299649"/>
                </a:cubicBezTo>
                <a:cubicBezTo>
                  <a:pt x="854" y="300408"/>
                  <a:pt x="569" y="301168"/>
                  <a:pt x="190" y="302022"/>
                </a:cubicBezTo>
                <a:lnTo>
                  <a:pt x="190" y="306578"/>
                </a:lnTo>
                <a:close/>
                <a:moveTo>
                  <a:pt x="190" y="599298"/>
                </a:moveTo>
                <a:cubicBezTo>
                  <a:pt x="569" y="600153"/>
                  <a:pt x="1044" y="601007"/>
                  <a:pt x="1424" y="601861"/>
                </a:cubicBezTo>
                <a:cubicBezTo>
                  <a:pt x="3797" y="606702"/>
                  <a:pt x="9112" y="609359"/>
                  <a:pt x="14237" y="608220"/>
                </a:cubicBezTo>
                <a:cubicBezTo>
                  <a:pt x="19553" y="606987"/>
                  <a:pt x="23254" y="602336"/>
                  <a:pt x="23254" y="596831"/>
                </a:cubicBezTo>
                <a:cubicBezTo>
                  <a:pt x="23254" y="591420"/>
                  <a:pt x="19458" y="586769"/>
                  <a:pt x="14332" y="585725"/>
                </a:cubicBezTo>
                <a:cubicBezTo>
                  <a:pt x="8922" y="584586"/>
                  <a:pt x="3607" y="587244"/>
                  <a:pt x="1329" y="592180"/>
                </a:cubicBezTo>
                <a:cubicBezTo>
                  <a:pt x="949" y="593034"/>
                  <a:pt x="569" y="593888"/>
                  <a:pt x="190" y="594742"/>
                </a:cubicBezTo>
                <a:lnTo>
                  <a:pt x="190" y="599298"/>
                </a:lnTo>
                <a:close/>
                <a:moveTo>
                  <a:pt x="306578" y="901131"/>
                </a:moveTo>
                <a:cubicBezTo>
                  <a:pt x="307242" y="900846"/>
                  <a:pt x="307907" y="900466"/>
                  <a:pt x="308571" y="900181"/>
                </a:cubicBezTo>
                <a:cubicBezTo>
                  <a:pt x="313697" y="897998"/>
                  <a:pt x="316639" y="892588"/>
                  <a:pt x="315500" y="887463"/>
                </a:cubicBezTo>
                <a:cubicBezTo>
                  <a:pt x="314361" y="881863"/>
                  <a:pt x="309805" y="878066"/>
                  <a:pt x="304110" y="878161"/>
                </a:cubicBezTo>
                <a:cubicBezTo>
                  <a:pt x="298700" y="878161"/>
                  <a:pt x="294049" y="881958"/>
                  <a:pt x="292910" y="886988"/>
                </a:cubicBezTo>
                <a:cubicBezTo>
                  <a:pt x="291676" y="892588"/>
                  <a:pt x="294524" y="897998"/>
                  <a:pt x="299934" y="900276"/>
                </a:cubicBezTo>
                <a:cubicBezTo>
                  <a:pt x="300598" y="900561"/>
                  <a:pt x="301263" y="900941"/>
                  <a:pt x="302022" y="901225"/>
                </a:cubicBezTo>
                <a:lnTo>
                  <a:pt x="306578" y="901225"/>
                </a:lnTo>
                <a:close/>
                <a:moveTo>
                  <a:pt x="315785" y="11485"/>
                </a:moveTo>
                <a:cubicBezTo>
                  <a:pt x="315785" y="5125"/>
                  <a:pt x="310659" y="95"/>
                  <a:pt x="304300" y="95"/>
                </a:cubicBezTo>
                <a:cubicBezTo>
                  <a:pt x="297751" y="95"/>
                  <a:pt x="292625" y="5220"/>
                  <a:pt x="292720" y="11675"/>
                </a:cubicBezTo>
                <a:cubicBezTo>
                  <a:pt x="292720" y="18034"/>
                  <a:pt x="297941" y="23065"/>
                  <a:pt x="304300" y="22970"/>
                </a:cubicBezTo>
                <a:cubicBezTo>
                  <a:pt x="310659" y="22970"/>
                  <a:pt x="315690" y="17844"/>
                  <a:pt x="315690" y="11485"/>
                </a:cubicBezTo>
                <a:close/>
                <a:moveTo>
                  <a:pt x="900656" y="11485"/>
                </a:moveTo>
                <a:cubicBezTo>
                  <a:pt x="900656" y="5031"/>
                  <a:pt x="895720" y="0"/>
                  <a:pt x="889361" y="0"/>
                </a:cubicBezTo>
                <a:cubicBezTo>
                  <a:pt x="882812" y="0"/>
                  <a:pt x="877686" y="5031"/>
                  <a:pt x="877781" y="11580"/>
                </a:cubicBezTo>
                <a:cubicBezTo>
                  <a:pt x="877781" y="17939"/>
                  <a:pt x="882907" y="22970"/>
                  <a:pt x="889266" y="22970"/>
                </a:cubicBezTo>
                <a:cubicBezTo>
                  <a:pt x="895625" y="22970"/>
                  <a:pt x="900656" y="17939"/>
                  <a:pt x="900656" y="11485"/>
                </a:cubicBezTo>
                <a:close/>
                <a:moveTo>
                  <a:pt x="292815" y="304110"/>
                </a:moveTo>
                <a:cubicBezTo>
                  <a:pt x="292815" y="310564"/>
                  <a:pt x="297941" y="315690"/>
                  <a:pt x="304490" y="315690"/>
                </a:cubicBezTo>
                <a:cubicBezTo>
                  <a:pt x="310754" y="315690"/>
                  <a:pt x="315880" y="310470"/>
                  <a:pt x="315880" y="304110"/>
                </a:cubicBezTo>
                <a:cubicBezTo>
                  <a:pt x="315880" y="297751"/>
                  <a:pt x="310754" y="292720"/>
                  <a:pt x="304395" y="292720"/>
                </a:cubicBezTo>
                <a:cubicBezTo>
                  <a:pt x="297941" y="292720"/>
                  <a:pt x="292910" y="297751"/>
                  <a:pt x="292910" y="304110"/>
                </a:cubicBezTo>
                <a:close/>
                <a:moveTo>
                  <a:pt x="608220" y="304205"/>
                </a:moveTo>
                <a:cubicBezTo>
                  <a:pt x="608220" y="297846"/>
                  <a:pt x="603190" y="292720"/>
                  <a:pt x="596831" y="292720"/>
                </a:cubicBezTo>
                <a:cubicBezTo>
                  <a:pt x="590281" y="292720"/>
                  <a:pt x="585061" y="297846"/>
                  <a:pt x="585156" y="304300"/>
                </a:cubicBezTo>
                <a:cubicBezTo>
                  <a:pt x="585156" y="310564"/>
                  <a:pt x="590376" y="315690"/>
                  <a:pt x="596736" y="315690"/>
                </a:cubicBezTo>
                <a:cubicBezTo>
                  <a:pt x="603095" y="315690"/>
                  <a:pt x="608220" y="310564"/>
                  <a:pt x="608220" y="304205"/>
                </a:cubicBezTo>
                <a:close/>
                <a:moveTo>
                  <a:pt x="900656" y="304205"/>
                </a:moveTo>
                <a:cubicBezTo>
                  <a:pt x="900656" y="297751"/>
                  <a:pt x="895815" y="292720"/>
                  <a:pt x="889361" y="292625"/>
                </a:cubicBezTo>
                <a:cubicBezTo>
                  <a:pt x="882812" y="292625"/>
                  <a:pt x="877686" y="297561"/>
                  <a:pt x="877686" y="304110"/>
                </a:cubicBezTo>
                <a:cubicBezTo>
                  <a:pt x="877686" y="310470"/>
                  <a:pt x="882717" y="315500"/>
                  <a:pt x="889171" y="315595"/>
                </a:cubicBezTo>
                <a:cubicBezTo>
                  <a:pt x="895531" y="315595"/>
                  <a:pt x="900656" y="310564"/>
                  <a:pt x="900656" y="304205"/>
                </a:cubicBezTo>
                <a:close/>
                <a:moveTo>
                  <a:pt x="585156" y="596641"/>
                </a:moveTo>
                <a:cubicBezTo>
                  <a:pt x="585156" y="603000"/>
                  <a:pt x="590376" y="608315"/>
                  <a:pt x="596831" y="608220"/>
                </a:cubicBezTo>
                <a:cubicBezTo>
                  <a:pt x="603095" y="608220"/>
                  <a:pt x="608220" y="603000"/>
                  <a:pt x="608220" y="596736"/>
                </a:cubicBezTo>
                <a:cubicBezTo>
                  <a:pt x="608220" y="590376"/>
                  <a:pt x="603095" y="585346"/>
                  <a:pt x="596736" y="585346"/>
                </a:cubicBezTo>
                <a:cubicBezTo>
                  <a:pt x="590376" y="585346"/>
                  <a:pt x="585156" y="590376"/>
                  <a:pt x="585156" y="596641"/>
                </a:cubicBezTo>
                <a:close/>
                <a:moveTo>
                  <a:pt x="292815" y="596546"/>
                </a:moveTo>
                <a:cubicBezTo>
                  <a:pt x="292720" y="603000"/>
                  <a:pt x="297846" y="608220"/>
                  <a:pt x="304300" y="608220"/>
                </a:cubicBezTo>
                <a:cubicBezTo>
                  <a:pt x="310659" y="608220"/>
                  <a:pt x="315785" y="603095"/>
                  <a:pt x="315785" y="596831"/>
                </a:cubicBezTo>
                <a:cubicBezTo>
                  <a:pt x="315785" y="590471"/>
                  <a:pt x="310754" y="585346"/>
                  <a:pt x="304395" y="585346"/>
                </a:cubicBezTo>
                <a:cubicBezTo>
                  <a:pt x="297941" y="585346"/>
                  <a:pt x="292910" y="590186"/>
                  <a:pt x="292720" y="596546"/>
                </a:cubicBezTo>
                <a:close/>
                <a:moveTo>
                  <a:pt x="889456" y="585346"/>
                </a:moveTo>
                <a:cubicBezTo>
                  <a:pt x="883002" y="585346"/>
                  <a:pt x="877876" y="590186"/>
                  <a:pt x="877781" y="596546"/>
                </a:cubicBezTo>
                <a:cubicBezTo>
                  <a:pt x="877686" y="603095"/>
                  <a:pt x="882717" y="608315"/>
                  <a:pt x="889171" y="608315"/>
                </a:cubicBezTo>
                <a:cubicBezTo>
                  <a:pt x="895531" y="608315"/>
                  <a:pt x="900656" y="603285"/>
                  <a:pt x="900656" y="596925"/>
                </a:cubicBezTo>
                <a:cubicBezTo>
                  <a:pt x="900656" y="590471"/>
                  <a:pt x="895815" y="585441"/>
                  <a:pt x="889361" y="585346"/>
                </a:cubicBezTo>
                <a:close/>
                <a:moveTo>
                  <a:pt x="608220" y="11485"/>
                </a:moveTo>
                <a:cubicBezTo>
                  <a:pt x="608220" y="5125"/>
                  <a:pt x="603095" y="95"/>
                  <a:pt x="596736" y="95"/>
                </a:cubicBezTo>
                <a:cubicBezTo>
                  <a:pt x="590376" y="95"/>
                  <a:pt x="585251" y="5125"/>
                  <a:pt x="585156" y="11485"/>
                </a:cubicBezTo>
                <a:cubicBezTo>
                  <a:pt x="585156" y="17844"/>
                  <a:pt x="590376" y="23065"/>
                  <a:pt x="596831" y="23065"/>
                </a:cubicBezTo>
                <a:cubicBezTo>
                  <a:pt x="603190" y="23065"/>
                  <a:pt x="608220" y="17844"/>
                  <a:pt x="608220" y="11580"/>
                </a:cubicBezTo>
                <a:close/>
              </a:path>
            </a:pathLst>
          </a:custGeom>
          <a:solidFill>
            <a:schemeClr val="bg1"/>
          </a:solidFill>
          <a:ln w="94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2FB579-477D-0643-8669-F1E5BBD430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81573" y="130126"/>
            <a:ext cx="3710428" cy="5764550"/>
          </a:xfrm>
          <a:custGeom>
            <a:avLst/>
            <a:gdLst>
              <a:gd name="connsiteX0" fmla="*/ 2882275 w 3710428"/>
              <a:gd name="connsiteY0" fmla="*/ 0 h 5764550"/>
              <a:gd name="connsiteX1" fmla="*/ 3463154 w 3710428"/>
              <a:gd name="connsiteY1" fmla="*/ 58558 h 5764550"/>
              <a:gd name="connsiteX2" fmla="*/ 3710428 w 3710428"/>
              <a:gd name="connsiteY2" fmla="*/ 122138 h 5764550"/>
              <a:gd name="connsiteX3" fmla="*/ 3710428 w 3710428"/>
              <a:gd name="connsiteY3" fmla="*/ 5642412 h 5764550"/>
              <a:gd name="connsiteX4" fmla="*/ 3463154 w 3710428"/>
              <a:gd name="connsiteY4" fmla="*/ 5705993 h 5764550"/>
              <a:gd name="connsiteX5" fmla="*/ 2882275 w 3710428"/>
              <a:gd name="connsiteY5" fmla="*/ 5764550 h 5764550"/>
              <a:gd name="connsiteX6" fmla="*/ 0 w 3710428"/>
              <a:gd name="connsiteY6" fmla="*/ 2882275 h 5764550"/>
              <a:gd name="connsiteX7" fmla="*/ 2882275 w 3710428"/>
              <a:gd name="connsiteY7" fmla="*/ 0 h 576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0428" h="5764550">
                <a:moveTo>
                  <a:pt x="2882275" y="0"/>
                </a:moveTo>
                <a:cubicBezTo>
                  <a:pt x="3081255" y="0"/>
                  <a:pt x="3275525" y="20163"/>
                  <a:pt x="3463154" y="58558"/>
                </a:cubicBezTo>
                <a:lnTo>
                  <a:pt x="3710428" y="122138"/>
                </a:lnTo>
                <a:lnTo>
                  <a:pt x="3710428" y="5642412"/>
                </a:lnTo>
                <a:lnTo>
                  <a:pt x="3463154" y="5705993"/>
                </a:lnTo>
                <a:cubicBezTo>
                  <a:pt x="3275525" y="5744387"/>
                  <a:pt x="3081255" y="5764550"/>
                  <a:pt x="2882275" y="5764550"/>
                </a:cubicBezTo>
                <a:cubicBezTo>
                  <a:pt x="1290438" y="5764550"/>
                  <a:pt x="0" y="4474112"/>
                  <a:pt x="0" y="2882275"/>
                </a:cubicBezTo>
                <a:cubicBezTo>
                  <a:pt x="0" y="1290438"/>
                  <a:pt x="1290438" y="0"/>
                  <a:pt x="28822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4665362-1661-1F4E-AC4E-BF866FBF95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10751078" y="-891414"/>
            <a:ext cx="2419328" cy="226864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D92A097-03C1-3E4E-8CBB-0068D1DBE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13372" y="943130"/>
            <a:ext cx="5301966" cy="4971742"/>
          </a:xfrm>
          <a:prstGeom prst="rect">
            <a:avLst/>
          </a:prstGeom>
        </p:spPr>
      </p:pic>
      <p:sp>
        <p:nvSpPr>
          <p:cNvPr id="5" name="Graphic 56">
            <a:extLst>
              <a:ext uri="{FF2B5EF4-FFF2-40B4-BE49-F238E27FC236}">
                <a16:creationId xmlns:a16="http://schemas.microsoft.com/office/drawing/2014/main" id="{E0374E97-0453-2A42-8331-FBC2F3C0BE93}"/>
              </a:ext>
            </a:extLst>
          </p:cNvPr>
          <p:cNvSpPr/>
          <p:nvPr userDrawn="1"/>
        </p:nvSpPr>
        <p:spPr>
          <a:xfrm>
            <a:off x="4621554" y="5071659"/>
            <a:ext cx="900774" cy="901225"/>
          </a:xfrm>
          <a:custGeom>
            <a:avLst/>
            <a:gdLst>
              <a:gd name="connsiteX0" fmla="*/ 594742 w 900774"/>
              <a:gd name="connsiteY0" fmla="*/ 901131 h 901225"/>
              <a:gd name="connsiteX1" fmla="*/ 585630 w 900774"/>
              <a:gd name="connsiteY1" fmla="*/ 892493 h 901225"/>
              <a:gd name="connsiteX2" fmla="*/ 593034 w 900774"/>
              <a:gd name="connsiteY2" fmla="*/ 878635 h 901225"/>
              <a:gd name="connsiteX3" fmla="*/ 607366 w 900774"/>
              <a:gd name="connsiteY3" fmla="*/ 885185 h 901225"/>
              <a:gd name="connsiteX4" fmla="*/ 601576 w 900774"/>
              <a:gd name="connsiteY4" fmla="*/ 899897 h 901225"/>
              <a:gd name="connsiteX5" fmla="*/ 598729 w 900774"/>
              <a:gd name="connsiteY5" fmla="*/ 901131 h 901225"/>
              <a:gd name="connsiteX6" fmla="*/ 594742 w 900774"/>
              <a:gd name="connsiteY6" fmla="*/ 901131 h 901225"/>
              <a:gd name="connsiteX7" fmla="*/ 190 w 900774"/>
              <a:gd name="connsiteY7" fmla="*/ 892019 h 901225"/>
              <a:gd name="connsiteX8" fmla="*/ 9302 w 900774"/>
              <a:gd name="connsiteY8" fmla="*/ 901131 h 901225"/>
              <a:gd name="connsiteX9" fmla="*/ 13858 w 900774"/>
              <a:gd name="connsiteY9" fmla="*/ 901131 h 901225"/>
              <a:gd name="connsiteX10" fmla="*/ 15376 w 900774"/>
              <a:gd name="connsiteY10" fmla="*/ 900466 h 901225"/>
              <a:gd name="connsiteX11" fmla="*/ 23065 w 900774"/>
              <a:gd name="connsiteY11" fmla="*/ 888127 h 901225"/>
              <a:gd name="connsiteX12" fmla="*/ 13763 w 900774"/>
              <a:gd name="connsiteY12" fmla="*/ 878161 h 901225"/>
              <a:gd name="connsiteX13" fmla="*/ 949 w 900774"/>
              <a:gd name="connsiteY13" fmla="*/ 885090 h 901225"/>
              <a:gd name="connsiteX14" fmla="*/ 0 w 900774"/>
              <a:gd name="connsiteY14" fmla="*/ 886798 h 901225"/>
              <a:gd name="connsiteX15" fmla="*/ 0 w 900774"/>
              <a:gd name="connsiteY15" fmla="*/ 891924 h 901225"/>
              <a:gd name="connsiteX16" fmla="*/ 891449 w 900774"/>
              <a:gd name="connsiteY16" fmla="*/ 901131 h 901225"/>
              <a:gd name="connsiteX17" fmla="*/ 893537 w 900774"/>
              <a:gd name="connsiteY17" fmla="*/ 900181 h 901225"/>
              <a:gd name="connsiteX18" fmla="*/ 900561 w 900774"/>
              <a:gd name="connsiteY18" fmla="*/ 887178 h 901225"/>
              <a:gd name="connsiteX19" fmla="*/ 889266 w 900774"/>
              <a:gd name="connsiteY19" fmla="*/ 878066 h 901225"/>
              <a:gd name="connsiteX20" fmla="*/ 877971 w 900774"/>
              <a:gd name="connsiteY20" fmla="*/ 887178 h 901225"/>
              <a:gd name="connsiteX21" fmla="*/ 884900 w 900774"/>
              <a:gd name="connsiteY21" fmla="*/ 900181 h 901225"/>
              <a:gd name="connsiteX22" fmla="*/ 886893 w 900774"/>
              <a:gd name="connsiteY22" fmla="*/ 901131 h 901225"/>
              <a:gd name="connsiteX23" fmla="*/ 891449 w 900774"/>
              <a:gd name="connsiteY23" fmla="*/ 901131 h 901225"/>
              <a:gd name="connsiteX24" fmla="*/ 190 w 900774"/>
              <a:gd name="connsiteY24" fmla="*/ 13858 h 901225"/>
              <a:gd name="connsiteX25" fmla="*/ 1139 w 900774"/>
              <a:gd name="connsiteY25" fmla="*/ 15851 h 901225"/>
              <a:gd name="connsiteX26" fmla="*/ 14142 w 900774"/>
              <a:gd name="connsiteY26" fmla="*/ 22780 h 901225"/>
              <a:gd name="connsiteX27" fmla="*/ 23159 w 900774"/>
              <a:gd name="connsiteY27" fmla="*/ 11485 h 901225"/>
              <a:gd name="connsiteX28" fmla="*/ 14048 w 900774"/>
              <a:gd name="connsiteY28" fmla="*/ 285 h 901225"/>
              <a:gd name="connsiteX29" fmla="*/ 1139 w 900774"/>
              <a:gd name="connsiteY29" fmla="*/ 7214 h 901225"/>
              <a:gd name="connsiteX30" fmla="*/ 190 w 900774"/>
              <a:gd name="connsiteY30" fmla="*/ 9302 h 901225"/>
              <a:gd name="connsiteX31" fmla="*/ 190 w 900774"/>
              <a:gd name="connsiteY31" fmla="*/ 13858 h 901225"/>
              <a:gd name="connsiteX32" fmla="*/ 190 w 900774"/>
              <a:gd name="connsiteY32" fmla="*/ 306578 h 901225"/>
              <a:gd name="connsiteX33" fmla="*/ 1234 w 900774"/>
              <a:gd name="connsiteY33" fmla="*/ 308856 h 901225"/>
              <a:gd name="connsiteX34" fmla="*/ 14142 w 900774"/>
              <a:gd name="connsiteY34" fmla="*/ 315500 h 901225"/>
              <a:gd name="connsiteX35" fmla="*/ 23159 w 900774"/>
              <a:gd name="connsiteY35" fmla="*/ 304110 h 901225"/>
              <a:gd name="connsiteX36" fmla="*/ 14332 w 900774"/>
              <a:gd name="connsiteY36" fmla="*/ 292910 h 901225"/>
              <a:gd name="connsiteX37" fmla="*/ 1234 w 900774"/>
              <a:gd name="connsiteY37" fmla="*/ 299649 h 901225"/>
              <a:gd name="connsiteX38" fmla="*/ 190 w 900774"/>
              <a:gd name="connsiteY38" fmla="*/ 302022 h 901225"/>
              <a:gd name="connsiteX39" fmla="*/ 190 w 900774"/>
              <a:gd name="connsiteY39" fmla="*/ 306578 h 901225"/>
              <a:gd name="connsiteX40" fmla="*/ 190 w 900774"/>
              <a:gd name="connsiteY40" fmla="*/ 599298 h 901225"/>
              <a:gd name="connsiteX41" fmla="*/ 1424 w 900774"/>
              <a:gd name="connsiteY41" fmla="*/ 601861 h 901225"/>
              <a:gd name="connsiteX42" fmla="*/ 14237 w 900774"/>
              <a:gd name="connsiteY42" fmla="*/ 608220 h 901225"/>
              <a:gd name="connsiteX43" fmla="*/ 23254 w 900774"/>
              <a:gd name="connsiteY43" fmla="*/ 596831 h 901225"/>
              <a:gd name="connsiteX44" fmla="*/ 14332 w 900774"/>
              <a:gd name="connsiteY44" fmla="*/ 585725 h 901225"/>
              <a:gd name="connsiteX45" fmla="*/ 1329 w 900774"/>
              <a:gd name="connsiteY45" fmla="*/ 592180 h 901225"/>
              <a:gd name="connsiteX46" fmla="*/ 190 w 900774"/>
              <a:gd name="connsiteY46" fmla="*/ 594742 h 901225"/>
              <a:gd name="connsiteX47" fmla="*/ 190 w 900774"/>
              <a:gd name="connsiteY47" fmla="*/ 599298 h 901225"/>
              <a:gd name="connsiteX48" fmla="*/ 306578 w 900774"/>
              <a:gd name="connsiteY48" fmla="*/ 901131 h 901225"/>
              <a:gd name="connsiteX49" fmla="*/ 308571 w 900774"/>
              <a:gd name="connsiteY49" fmla="*/ 900181 h 901225"/>
              <a:gd name="connsiteX50" fmla="*/ 315500 w 900774"/>
              <a:gd name="connsiteY50" fmla="*/ 887463 h 901225"/>
              <a:gd name="connsiteX51" fmla="*/ 304110 w 900774"/>
              <a:gd name="connsiteY51" fmla="*/ 878161 h 901225"/>
              <a:gd name="connsiteX52" fmla="*/ 292910 w 900774"/>
              <a:gd name="connsiteY52" fmla="*/ 886988 h 901225"/>
              <a:gd name="connsiteX53" fmla="*/ 299934 w 900774"/>
              <a:gd name="connsiteY53" fmla="*/ 900276 h 901225"/>
              <a:gd name="connsiteX54" fmla="*/ 302022 w 900774"/>
              <a:gd name="connsiteY54" fmla="*/ 901225 h 901225"/>
              <a:gd name="connsiteX55" fmla="*/ 306578 w 900774"/>
              <a:gd name="connsiteY55" fmla="*/ 901225 h 901225"/>
              <a:gd name="connsiteX56" fmla="*/ 315785 w 900774"/>
              <a:gd name="connsiteY56" fmla="*/ 11485 h 901225"/>
              <a:gd name="connsiteX57" fmla="*/ 304300 w 900774"/>
              <a:gd name="connsiteY57" fmla="*/ 95 h 901225"/>
              <a:gd name="connsiteX58" fmla="*/ 292720 w 900774"/>
              <a:gd name="connsiteY58" fmla="*/ 11675 h 901225"/>
              <a:gd name="connsiteX59" fmla="*/ 304300 w 900774"/>
              <a:gd name="connsiteY59" fmla="*/ 22970 h 901225"/>
              <a:gd name="connsiteX60" fmla="*/ 315690 w 900774"/>
              <a:gd name="connsiteY60" fmla="*/ 11485 h 901225"/>
              <a:gd name="connsiteX61" fmla="*/ 900656 w 900774"/>
              <a:gd name="connsiteY61" fmla="*/ 11485 h 901225"/>
              <a:gd name="connsiteX62" fmla="*/ 889361 w 900774"/>
              <a:gd name="connsiteY62" fmla="*/ 0 h 901225"/>
              <a:gd name="connsiteX63" fmla="*/ 877781 w 900774"/>
              <a:gd name="connsiteY63" fmla="*/ 11580 h 901225"/>
              <a:gd name="connsiteX64" fmla="*/ 889266 w 900774"/>
              <a:gd name="connsiteY64" fmla="*/ 22970 h 901225"/>
              <a:gd name="connsiteX65" fmla="*/ 900656 w 900774"/>
              <a:gd name="connsiteY65" fmla="*/ 11485 h 901225"/>
              <a:gd name="connsiteX66" fmla="*/ 292815 w 900774"/>
              <a:gd name="connsiteY66" fmla="*/ 304110 h 901225"/>
              <a:gd name="connsiteX67" fmla="*/ 304490 w 900774"/>
              <a:gd name="connsiteY67" fmla="*/ 315690 h 901225"/>
              <a:gd name="connsiteX68" fmla="*/ 315880 w 900774"/>
              <a:gd name="connsiteY68" fmla="*/ 304110 h 901225"/>
              <a:gd name="connsiteX69" fmla="*/ 304395 w 900774"/>
              <a:gd name="connsiteY69" fmla="*/ 292720 h 901225"/>
              <a:gd name="connsiteX70" fmla="*/ 292910 w 900774"/>
              <a:gd name="connsiteY70" fmla="*/ 304110 h 901225"/>
              <a:gd name="connsiteX71" fmla="*/ 608220 w 900774"/>
              <a:gd name="connsiteY71" fmla="*/ 304205 h 901225"/>
              <a:gd name="connsiteX72" fmla="*/ 596831 w 900774"/>
              <a:gd name="connsiteY72" fmla="*/ 292720 h 901225"/>
              <a:gd name="connsiteX73" fmla="*/ 585156 w 900774"/>
              <a:gd name="connsiteY73" fmla="*/ 304300 h 901225"/>
              <a:gd name="connsiteX74" fmla="*/ 596736 w 900774"/>
              <a:gd name="connsiteY74" fmla="*/ 315690 h 901225"/>
              <a:gd name="connsiteX75" fmla="*/ 608220 w 900774"/>
              <a:gd name="connsiteY75" fmla="*/ 304205 h 901225"/>
              <a:gd name="connsiteX76" fmla="*/ 900656 w 900774"/>
              <a:gd name="connsiteY76" fmla="*/ 304205 h 901225"/>
              <a:gd name="connsiteX77" fmla="*/ 889361 w 900774"/>
              <a:gd name="connsiteY77" fmla="*/ 292625 h 901225"/>
              <a:gd name="connsiteX78" fmla="*/ 877686 w 900774"/>
              <a:gd name="connsiteY78" fmla="*/ 304110 h 901225"/>
              <a:gd name="connsiteX79" fmla="*/ 889171 w 900774"/>
              <a:gd name="connsiteY79" fmla="*/ 315595 h 901225"/>
              <a:gd name="connsiteX80" fmla="*/ 900656 w 900774"/>
              <a:gd name="connsiteY80" fmla="*/ 304205 h 901225"/>
              <a:gd name="connsiteX81" fmla="*/ 585156 w 900774"/>
              <a:gd name="connsiteY81" fmla="*/ 596641 h 901225"/>
              <a:gd name="connsiteX82" fmla="*/ 596831 w 900774"/>
              <a:gd name="connsiteY82" fmla="*/ 608220 h 901225"/>
              <a:gd name="connsiteX83" fmla="*/ 608220 w 900774"/>
              <a:gd name="connsiteY83" fmla="*/ 596736 h 901225"/>
              <a:gd name="connsiteX84" fmla="*/ 596736 w 900774"/>
              <a:gd name="connsiteY84" fmla="*/ 585346 h 901225"/>
              <a:gd name="connsiteX85" fmla="*/ 585156 w 900774"/>
              <a:gd name="connsiteY85" fmla="*/ 596641 h 901225"/>
              <a:gd name="connsiteX86" fmla="*/ 292815 w 900774"/>
              <a:gd name="connsiteY86" fmla="*/ 596546 h 901225"/>
              <a:gd name="connsiteX87" fmla="*/ 304300 w 900774"/>
              <a:gd name="connsiteY87" fmla="*/ 608220 h 901225"/>
              <a:gd name="connsiteX88" fmla="*/ 315785 w 900774"/>
              <a:gd name="connsiteY88" fmla="*/ 596831 h 901225"/>
              <a:gd name="connsiteX89" fmla="*/ 304395 w 900774"/>
              <a:gd name="connsiteY89" fmla="*/ 585346 h 901225"/>
              <a:gd name="connsiteX90" fmla="*/ 292720 w 900774"/>
              <a:gd name="connsiteY90" fmla="*/ 596546 h 901225"/>
              <a:gd name="connsiteX91" fmla="*/ 889456 w 900774"/>
              <a:gd name="connsiteY91" fmla="*/ 585346 h 901225"/>
              <a:gd name="connsiteX92" fmla="*/ 877781 w 900774"/>
              <a:gd name="connsiteY92" fmla="*/ 596546 h 901225"/>
              <a:gd name="connsiteX93" fmla="*/ 889171 w 900774"/>
              <a:gd name="connsiteY93" fmla="*/ 608315 h 901225"/>
              <a:gd name="connsiteX94" fmla="*/ 900656 w 900774"/>
              <a:gd name="connsiteY94" fmla="*/ 596925 h 901225"/>
              <a:gd name="connsiteX95" fmla="*/ 889361 w 900774"/>
              <a:gd name="connsiteY95" fmla="*/ 585346 h 901225"/>
              <a:gd name="connsiteX96" fmla="*/ 608220 w 900774"/>
              <a:gd name="connsiteY96" fmla="*/ 11485 h 901225"/>
              <a:gd name="connsiteX97" fmla="*/ 596736 w 900774"/>
              <a:gd name="connsiteY97" fmla="*/ 95 h 901225"/>
              <a:gd name="connsiteX98" fmla="*/ 585156 w 900774"/>
              <a:gd name="connsiteY98" fmla="*/ 11485 h 901225"/>
              <a:gd name="connsiteX99" fmla="*/ 596831 w 900774"/>
              <a:gd name="connsiteY99" fmla="*/ 23065 h 901225"/>
              <a:gd name="connsiteX100" fmla="*/ 608220 w 900774"/>
              <a:gd name="connsiteY100" fmla="*/ 11580 h 9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900774" h="901225">
                <a:moveTo>
                  <a:pt x="594742" y="901131"/>
                </a:moveTo>
                <a:cubicBezTo>
                  <a:pt x="590471" y="899612"/>
                  <a:pt x="586959" y="897239"/>
                  <a:pt x="585630" y="892493"/>
                </a:cubicBezTo>
                <a:cubicBezTo>
                  <a:pt x="584017" y="886608"/>
                  <a:pt x="587244" y="880629"/>
                  <a:pt x="593034" y="878635"/>
                </a:cubicBezTo>
                <a:cubicBezTo>
                  <a:pt x="598824" y="876642"/>
                  <a:pt x="605088" y="879585"/>
                  <a:pt x="607366" y="885185"/>
                </a:cubicBezTo>
                <a:cubicBezTo>
                  <a:pt x="609644" y="890785"/>
                  <a:pt x="607081" y="897334"/>
                  <a:pt x="601576" y="899897"/>
                </a:cubicBezTo>
                <a:cubicBezTo>
                  <a:pt x="600627" y="900371"/>
                  <a:pt x="599678" y="900751"/>
                  <a:pt x="598729" y="901131"/>
                </a:cubicBezTo>
                <a:lnTo>
                  <a:pt x="594742" y="901131"/>
                </a:lnTo>
                <a:close/>
                <a:moveTo>
                  <a:pt x="190" y="892019"/>
                </a:moveTo>
                <a:cubicBezTo>
                  <a:pt x="1803" y="896480"/>
                  <a:pt x="4936" y="899517"/>
                  <a:pt x="9302" y="901131"/>
                </a:cubicBezTo>
                <a:lnTo>
                  <a:pt x="13858" y="901131"/>
                </a:lnTo>
                <a:cubicBezTo>
                  <a:pt x="14332" y="900941"/>
                  <a:pt x="14902" y="900656"/>
                  <a:pt x="15376" y="900466"/>
                </a:cubicBezTo>
                <a:cubicBezTo>
                  <a:pt x="20787" y="898378"/>
                  <a:pt x="23634" y="893917"/>
                  <a:pt x="23065" y="888127"/>
                </a:cubicBezTo>
                <a:cubicBezTo>
                  <a:pt x="22590" y="883286"/>
                  <a:pt x="18603" y="879015"/>
                  <a:pt x="13763" y="878161"/>
                </a:cubicBezTo>
                <a:cubicBezTo>
                  <a:pt x="8163" y="877307"/>
                  <a:pt x="3322" y="879964"/>
                  <a:pt x="949" y="885090"/>
                </a:cubicBezTo>
                <a:cubicBezTo>
                  <a:pt x="664" y="885659"/>
                  <a:pt x="380" y="886229"/>
                  <a:pt x="0" y="886798"/>
                </a:cubicBezTo>
                <a:lnTo>
                  <a:pt x="0" y="891924"/>
                </a:lnTo>
                <a:close/>
                <a:moveTo>
                  <a:pt x="891449" y="901131"/>
                </a:moveTo>
                <a:cubicBezTo>
                  <a:pt x="892114" y="900846"/>
                  <a:pt x="892778" y="900466"/>
                  <a:pt x="893537" y="900181"/>
                </a:cubicBezTo>
                <a:cubicBezTo>
                  <a:pt x="898758" y="897998"/>
                  <a:pt x="901605" y="892588"/>
                  <a:pt x="900561" y="887178"/>
                </a:cubicBezTo>
                <a:cubicBezTo>
                  <a:pt x="899422" y="881863"/>
                  <a:pt x="894866" y="878066"/>
                  <a:pt x="889266" y="878066"/>
                </a:cubicBezTo>
                <a:cubicBezTo>
                  <a:pt x="883761" y="878066"/>
                  <a:pt x="879015" y="881863"/>
                  <a:pt x="877971" y="887178"/>
                </a:cubicBezTo>
                <a:cubicBezTo>
                  <a:pt x="876832" y="892588"/>
                  <a:pt x="879680" y="897998"/>
                  <a:pt x="884900" y="900181"/>
                </a:cubicBezTo>
                <a:cubicBezTo>
                  <a:pt x="885564" y="900466"/>
                  <a:pt x="886229" y="900846"/>
                  <a:pt x="886893" y="901131"/>
                </a:cubicBezTo>
                <a:lnTo>
                  <a:pt x="891449" y="901131"/>
                </a:lnTo>
                <a:close/>
                <a:moveTo>
                  <a:pt x="190" y="13858"/>
                </a:moveTo>
                <a:cubicBezTo>
                  <a:pt x="475" y="14522"/>
                  <a:pt x="854" y="15187"/>
                  <a:pt x="1139" y="15851"/>
                </a:cubicBezTo>
                <a:cubicBezTo>
                  <a:pt x="3417" y="21071"/>
                  <a:pt x="8732" y="23919"/>
                  <a:pt x="14142" y="22780"/>
                </a:cubicBezTo>
                <a:cubicBezTo>
                  <a:pt x="19458" y="21736"/>
                  <a:pt x="23159" y="16990"/>
                  <a:pt x="23159" y="11485"/>
                </a:cubicBezTo>
                <a:cubicBezTo>
                  <a:pt x="23159" y="5980"/>
                  <a:pt x="19363" y="1329"/>
                  <a:pt x="14048" y="285"/>
                </a:cubicBezTo>
                <a:cubicBezTo>
                  <a:pt x="8637" y="-854"/>
                  <a:pt x="3322" y="1993"/>
                  <a:pt x="1139" y="7214"/>
                </a:cubicBezTo>
                <a:cubicBezTo>
                  <a:pt x="854" y="7878"/>
                  <a:pt x="569" y="8637"/>
                  <a:pt x="190" y="9302"/>
                </a:cubicBezTo>
                <a:lnTo>
                  <a:pt x="190" y="13858"/>
                </a:lnTo>
                <a:close/>
                <a:moveTo>
                  <a:pt x="190" y="306578"/>
                </a:moveTo>
                <a:cubicBezTo>
                  <a:pt x="569" y="307337"/>
                  <a:pt x="949" y="308097"/>
                  <a:pt x="1234" y="308856"/>
                </a:cubicBezTo>
                <a:cubicBezTo>
                  <a:pt x="3512" y="313887"/>
                  <a:pt x="8922" y="316639"/>
                  <a:pt x="14142" y="315500"/>
                </a:cubicBezTo>
                <a:cubicBezTo>
                  <a:pt x="19458" y="314361"/>
                  <a:pt x="23159" y="309615"/>
                  <a:pt x="23159" y="304110"/>
                </a:cubicBezTo>
                <a:cubicBezTo>
                  <a:pt x="23159" y="298700"/>
                  <a:pt x="19458" y="294144"/>
                  <a:pt x="14332" y="292910"/>
                </a:cubicBezTo>
                <a:cubicBezTo>
                  <a:pt x="8922" y="291676"/>
                  <a:pt x="3512" y="294524"/>
                  <a:pt x="1234" y="299649"/>
                </a:cubicBezTo>
                <a:cubicBezTo>
                  <a:pt x="854" y="300408"/>
                  <a:pt x="569" y="301168"/>
                  <a:pt x="190" y="302022"/>
                </a:cubicBezTo>
                <a:lnTo>
                  <a:pt x="190" y="306578"/>
                </a:lnTo>
                <a:close/>
                <a:moveTo>
                  <a:pt x="190" y="599298"/>
                </a:moveTo>
                <a:cubicBezTo>
                  <a:pt x="569" y="600153"/>
                  <a:pt x="1044" y="601007"/>
                  <a:pt x="1424" y="601861"/>
                </a:cubicBezTo>
                <a:cubicBezTo>
                  <a:pt x="3797" y="606702"/>
                  <a:pt x="9112" y="609359"/>
                  <a:pt x="14237" y="608220"/>
                </a:cubicBezTo>
                <a:cubicBezTo>
                  <a:pt x="19553" y="606987"/>
                  <a:pt x="23254" y="602336"/>
                  <a:pt x="23254" y="596831"/>
                </a:cubicBezTo>
                <a:cubicBezTo>
                  <a:pt x="23254" y="591420"/>
                  <a:pt x="19458" y="586769"/>
                  <a:pt x="14332" y="585725"/>
                </a:cubicBezTo>
                <a:cubicBezTo>
                  <a:pt x="8922" y="584586"/>
                  <a:pt x="3607" y="587244"/>
                  <a:pt x="1329" y="592180"/>
                </a:cubicBezTo>
                <a:cubicBezTo>
                  <a:pt x="949" y="593034"/>
                  <a:pt x="569" y="593888"/>
                  <a:pt x="190" y="594742"/>
                </a:cubicBezTo>
                <a:lnTo>
                  <a:pt x="190" y="599298"/>
                </a:lnTo>
                <a:close/>
                <a:moveTo>
                  <a:pt x="306578" y="901131"/>
                </a:moveTo>
                <a:cubicBezTo>
                  <a:pt x="307242" y="900846"/>
                  <a:pt x="307907" y="900466"/>
                  <a:pt x="308571" y="900181"/>
                </a:cubicBezTo>
                <a:cubicBezTo>
                  <a:pt x="313697" y="897998"/>
                  <a:pt x="316639" y="892588"/>
                  <a:pt x="315500" y="887463"/>
                </a:cubicBezTo>
                <a:cubicBezTo>
                  <a:pt x="314361" y="881863"/>
                  <a:pt x="309805" y="878066"/>
                  <a:pt x="304110" y="878161"/>
                </a:cubicBezTo>
                <a:cubicBezTo>
                  <a:pt x="298700" y="878161"/>
                  <a:pt x="294049" y="881958"/>
                  <a:pt x="292910" y="886988"/>
                </a:cubicBezTo>
                <a:cubicBezTo>
                  <a:pt x="291676" y="892588"/>
                  <a:pt x="294524" y="897998"/>
                  <a:pt x="299934" y="900276"/>
                </a:cubicBezTo>
                <a:cubicBezTo>
                  <a:pt x="300598" y="900561"/>
                  <a:pt x="301263" y="900941"/>
                  <a:pt x="302022" y="901225"/>
                </a:cubicBezTo>
                <a:lnTo>
                  <a:pt x="306578" y="901225"/>
                </a:lnTo>
                <a:close/>
                <a:moveTo>
                  <a:pt x="315785" y="11485"/>
                </a:moveTo>
                <a:cubicBezTo>
                  <a:pt x="315785" y="5125"/>
                  <a:pt x="310659" y="95"/>
                  <a:pt x="304300" y="95"/>
                </a:cubicBezTo>
                <a:cubicBezTo>
                  <a:pt x="297751" y="95"/>
                  <a:pt x="292625" y="5220"/>
                  <a:pt x="292720" y="11675"/>
                </a:cubicBezTo>
                <a:cubicBezTo>
                  <a:pt x="292720" y="18034"/>
                  <a:pt x="297941" y="23065"/>
                  <a:pt x="304300" y="22970"/>
                </a:cubicBezTo>
                <a:cubicBezTo>
                  <a:pt x="310659" y="22970"/>
                  <a:pt x="315690" y="17844"/>
                  <a:pt x="315690" y="11485"/>
                </a:cubicBezTo>
                <a:close/>
                <a:moveTo>
                  <a:pt x="900656" y="11485"/>
                </a:moveTo>
                <a:cubicBezTo>
                  <a:pt x="900656" y="5031"/>
                  <a:pt x="895720" y="0"/>
                  <a:pt x="889361" y="0"/>
                </a:cubicBezTo>
                <a:cubicBezTo>
                  <a:pt x="882812" y="0"/>
                  <a:pt x="877686" y="5031"/>
                  <a:pt x="877781" y="11580"/>
                </a:cubicBezTo>
                <a:cubicBezTo>
                  <a:pt x="877781" y="17939"/>
                  <a:pt x="882907" y="22970"/>
                  <a:pt x="889266" y="22970"/>
                </a:cubicBezTo>
                <a:cubicBezTo>
                  <a:pt x="895625" y="22970"/>
                  <a:pt x="900656" y="17939"/>
                  <a:pt x="900656" y="11485"/>
                </a:cubicBezTo>
                <a:close/>
                <a:moveTo>
                  <a:pt x="292815" y="304110"/>
                </a:moveTo>
                <a:cubicBezTo>
                  <a:pt x="292815" y="310564"/>
                  <a:pt x="297941" y="315690"/>
                  <a:pt x="304490" y="315690"/>
                </a:cubicBezTo>
                <a:cubicBezTo>
                  <a:pt x="310754" y="315690"/>
                  <a:pt x="315880" y="310470"/>
                  <a:pt x="315880" y="304110"/>
                </a:cubicBezTo>
                <a:cubicBezTo>
                  <a:pt x="315880" y="297751"/>
                  <a:pt x="310754" y="292720"/>
                  <a:pt x="304395" y="292720"/>
                </a:cubicBezTo>
                <a:cubicBezTo>
                  <a:pt x="297941" y="292720"/>
                  <a:pt x="292910" y="297751"/>
                  <a:pt x="292910" y="304110"/>
                </a:cubicBezTo>
                <a:close/>
                <a:moveTo>
                  <a:pt x="608220" y="304205"/>
                </a:moveTo>
                <a:cubicBezTo>
                  <a:pt x="608220" y="297846"/>
                  <a:pt x="603190" y="292720"/>
                  <a:pt x="596831" y="292720"/>
                </a:cubicBezTo>
                <a:cubicBezTo>
                  <a:pt x="590281" y="292720"/>
                  <a:pt x="585061" y="297846"/>
                  <a:pt x="585156" y="304300"/>
                </a:cubicBezTo>
                <a:cubicBezTo>
                  <a:pt x="585156" y="310564"/>
                  <a:pt x="590376" y="315690"/>
                  <a:pt x="596736" y="315690"/>
                </a:cubicBezTo>
                <a:cubicBezTo>
                  <a:pt x="603095" y="315690"/>
                  <a:pt x="608220" y="310564"/>
                  <a:pt x="608220" y="304205"/>
                </a:cubicBezTo>
                <a:close/>
                <a:moveTo>
                  <a:pt x="900656" y="304205"/>
                </a:moveTo>
                <a:cubicBezTo>
                  <a:pt x="900656" y="297751"/>
                  <a:pt x="895815" y="292720"/>
                  <a:pt x="889361" y="292625"/>
                </a:cubicBezTo>
                <a:cubicBezTo>
                  <a:pt x="882812" y="292625"/>
                  <a:pt x="877686" y="297561"/>
                  <a:pt x="877686" y="304110"/>
                </a:cubicBezTo>
                <a:cubicBezTo>
                  <a:pt x="877686" y="310470"/>
                  <a:pt x="882717" y="315500"/>
                  <a:pt x="889171" y="315595"/>
                </a:cubicBezTo>
                <a:cubicBezTo>
                  <a:pt x="895531" y="315595"/>
                  <a:pt x="900656" y="310564"/>
                  <a:pt x="900656" y="304205"/>
                </a:cubicBezTo>
                <a:close/>
                <a:moveTo>
                  <a:pt x="585156" y="596641"/>
                </a:moveTo>
                <a:cubicBezTo>
                  <a:pt x="585156" y="603000"/>
                  <a:pt x="590376" y="608315"/>
                  <a:pt x="596831" y="608220"/>
                </a:cubicBezTo>
                <a:cubicBezTo>
                  <a:pt x="603095" y="608220"/>
                  <a:pt x="608220" y="603000"/>
                  <a:pt x="608220" y="596736"/>
                </a:cubicBezTo>
                <a:cubicBezTo>
                  <a:pt x="608220" y="590376"/>
                  <a:pt x="603095" y="585346"/>
                  <a:pt x="596736" y="585346"/>
                </a:cubicBezTo>
                <a:cubicBezTo>
                  <a:pt x="590376" y="585346"/>
                  <a:pt x="585156" y="590376"/>
                  <a:pt x="585156" y="596641"/>
                </a:cubicBezTo>
                <a:close/>
                <a:moveTo>
                  <a:pt x="292815" y="596546"/>
                </a:moveTo>
                <a:cubicBezTo>
                  <a:pt x="292720" y="603000"/>
                  <a:pt x="297846" y="608220"/>
                  <a:pt x="304300" y="608220"/>
                </a:cubicBezTo>
                <a:cubicBezTo>
                  <a:pt x="310659" y="608220"/>
                  <a:pt x="315785" y="603095"/>
                  <a:pt x="315785" y="596831"/>
                </a:cubicBezTo>
                <a:cubicBezTo>
                  <a:pt x="315785" y="590471"/>
                  <a:pt x="310754" y="585346"/>
                  <a:pt x="304395" y="585346"/>
                </a:cubicBezTo>
                <a:cubicBezTo>
                  <a:pt x="297941" y="585346"/>
                  <a:pt x="292910" y="590186"/>
                  <a:pt x="292720" y="596546"/>
                </a:cubicBezTo>
                <a:close/>
                <a:moveTo>
                  <a:pt x="889456" y="585346"/>
                </a:moveTo>
                <a:cubicBezTo>
                  <a:pt x="883002" y="585346"/>
                  <a:pt x="877876" y="590186"/>
                  <a:pt x="877781" y="596546"/>
                </a:cubicBezTo>
                <a:cubicBezTo>
                  <a:pt x="877686" y="603095"/>
                  <a:pt x="882717" y="608315"/>
                  <a:pt x="889171" y="608315"/>
                </a:cubicBezTo>
                <a:cubicBezTo>
                  <a:pt x="895531" y="608315"/>
                  <a:pt x="900656" y="603285"/>
                  <a:pt x="900656" y="596925"/>
                </a:cubicBezTo>
                <a:cubicBezTo>
                  <a:pt x="900656" y="590471"/>
                  <a:pt x="895815" y="585441"/>
                  <a:pt x="889361" y="585346"/>
                </a:cubicBezTo>
                <a:close/>
                <a:moveTo>
                  <a:pt x="608220" y="11485"/>
                </a:moveTo>
                <a:cubicBezTo>
                  <a:pt x="608220" y="5125"/>
                  <a:pt x="603095" y="95"/>
                  <a:pt x="596736" y="95"/>
                </a:cubicBezTo>
                <a:cubicBezTo>
                  <a:pt x="590376" y="95"/>
                  <a:pt x="585251" y="5125"/>
                  <a:pt x="585156" y="11485"/>
                </a:cubicBezTo>
                <a:cubicBezTo>
                  <a:pt x="585156" y="17844"/>
                  <a:pt x="590376" y="23065"/>
                  <a:pt x="596831" y="23065"/>
                </a:cubicBezTo>
                <a:cubicBezTo>
                  <a:pt x="603190" y="23065"/>
                  <a:pt x="608220" y="17844"/>
                  <a:pt x="608220" y="11580"/>
                </a:cubicBezTo>
                <a:close/>
              </a:path>
            </a:pathLst>
          </a:custGeom>
          <a:solidFill>
            <a:schemeClr val="bg1"/>
          </a:solidFill>
          <a:ln w="94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774C315-DED8-FA4D-B35A-830260B0D3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7750" y="1465041"/>
            <a:ext cx="3927918" cy="3927918"/>
          </a:xfrm>
          <a:custGeom>
            <a:avLst/>
            <a:gdLst>
              <a:gd name="connsiteX0" fmla="*/ 1963959 w 3927918"/>
              <a:gd name="connsiteY0" fmla="*/ 0 h 3927918"/>
              <a:gd name="connsiteX1" fmla="*/ 3927918 w 3927918"/>
              <a:gd name="connsiteY1" fmla="*/ 1963959 h 3927918"/>
              <a:gd name="connsiteX2" fmla="*/ 1963959 w 3927918"/>
              <a:gd name="connsiteY2" fmla="*/ 3927918 h 3927918"/>
              <a:gd name="connsiteX3" fmla="*/ 0 w 3927918"/>
              <a:gd name="connsiteY3" fmla="*/ 1963959 h 3927918"/>
              <a:gd name="connsiteX4" fmla="*/ 1963959 w 3927918"/>
              <a:gd name="connsiteY4" fmla="*/ 0 h 392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7918" h="3927918">
                <a:moveTo>
                  <a:pt x="1963959" y="0"/>
                </a:moveTo>
                <a:cubicBezTo>
                  <a:pt x="3048624" y="0"/>
                  <a:pt x="3927918" y="879294"/>
                  <a:pt x="3927918" y="1963959"/>
                </a:cubicBezTo>
                <a:cubicBezTo>
                  <a:pt x="3927918" y="3048624"/>
                  <a:pt x="3048624" y="3927918"/>
                  <a:pt x="1963959" y="3927918"/>
                </a:cubicBezTo>
                <a:cubicBezTo>
                  <a:pt x="879294" y="3927918"/>
                  <a:pt x="0" y="3048624"/>
                  <a:pt x="0" y="1963959"/>
                </a:cubicBezTo>
                <a:cubicBezTo>
                  <a:pt x="0" y="879294"/>
                  <a:pt x="879294" y="0"/>
                  <a:pt x="19639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4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69BECF-D0A8-E544-B219-21B477999D34}"/>
              </a:ext>
            </a:extLst>
          </p:cNvPr>
          <p:cNvSpPr/>
          <p:nvPr userDrawn="1"/>
        </p:nvSpPr>
        <p:spPr>
          <a:xfrm>
            <a:off x="6439611" y="1230425"/>
            <a:ext cx="4823791" cy="4647017"/>
          </a:xfrm>
          <a:prstGeom prst="roundRect">
            <a:avLst>
              <a:gd name="adj" fmla="val 55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37796-9D15-2247-9D95-DC66AEC8D8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5184220" y="83595"/>
            <a:ext cx="2419328" cy="226864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BD3F28-2755-DC40-BCC6-8A30564BBE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3594" y="1111155"/>
            <a:ext cx="4823791" cy="4647017"/>
          </a:xfrm>
          <a:custGeom>
            <a:avLst/>
            <a:gdLst>
              <a:gd name="connsiteX0" fmla="*/ 258188 w 4823791"/>
              <a:gd name="connsiteY0" fmla="*/ 0 h 4647017"/>
              <a:gd name="connsiteX1" fmla="*/ 4565603 w 4823791"/>
              <a:gd name="connsiteY1" fmla="*/ 0 h 4647017"/>
              <a:gd name="connsiteX2" fmla="*/ 4823791 w 4823791"/>
              <a:gd name="connsiteY2" fmla="*/ 258188 h 4647017"/>
              <a:gd name="connsiteX3" fmla="*/ 4823791 w 4823791"/>
              <a:gd name="connsiteY3" fmla="*/ 4388829 h 4647017"/>
              <a:gd name="connsiteX4" fmla="*/ 4565603 w 4823791"/>
              <a:gd name="connsiteY4" fmla="*/ 4647017 h 4647017"/>
              <a:gd name="connsiteX5" fmla="*/ 258188 w 4823791"/>
              <a:gd name="connsiteY5" fmla="*/ 4647017 h 4647017"/>
              <a:gd name="connsiteX6" fmla="*/ 0 w 4823791"/>
              <a:gd name="connsiteY6" fmla="*/ 4388829 h 4647017"/>
              <a:gd name="connsiteX7" fmla="*/ 0 w 4823791"/>
              <a:gd name="connsiteY7" fmla="*/ 258188 h 4647017"/>
              <a:gd name="connsiteX8" fmla="*/ 258188 w 4823791"/>
              <a:gd name="connsiteY8" fmla="*/ 0 h 4647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3791" h="4647017">
                <a:moveTo>
                  <a:pt x="258188" y="0"/>
                </a:moveTo>
                <a:lnTo>
                  <a:pt x="4565603" y="0"/>
                </a:lnTo>
                <a:cubicBezTo>
                  <a:pt x="4708196" y="0"/>
                  <a:pt x="4823791" y="115595"/>
                  <a:pt x="4823791" y="258188"/>
                </a:cubicBezTo>
                <a:lnTo>
                  <a:pt x="4823791" y="4388829"/>
                </a:lnTo>
                <a:cubicBezTo>
                  <a:pt x="4823791" y="4531422"/>
                  <a:pt x="4708196" y="4647017"/>
                  <a:pt x="4565603" y="4647017"/>
                </a:cubicBezTo>
                <a:lnTo>
                  <a:pt x="258188" y="4647017"/>
                </a:lnTo>
                <a:cubicBezTo>
                  <a:pt x="115595" y="4647017"/>
                  <a:pt x="0" y="4531422"/>
                  <a:pt x="0" y="4388829"/>
                </a:cubicBezTo>
                <a:lnTo>
                  <a:pt x="0" y="258188"/>
                </a:lnTo>
                <a:cubicBezTo>
                  <a:pt x="0" y="115595"/>
                  <a:pt x="115595" y="0"/>
                  <a:pt x="25818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20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56">
            <a:extLst>
              <a:ext uri="{FF2B5EF4-FFF2-40B4-BE49-F238E27FC236}">
                <a16:creationId xmlns:a16="http://schemas.microsoft.com/office/drawing/2014/main" id="{EACEAD6E-7A17-5441-A771-B59CAB29766B}"/>
              </a:ext>
            </a:extLst>
          </p:cNvPr>
          <p:cNvSpPr/>
          <p:nvPr userDrawn="1"/>
        </p:nvSpPr>
        <p:spPr>
          <a:xfrm>
            <a:off x="4646955" y="677928"/>
            <a:ext cx="900774" cy="901225"/>
          </a:xfrm>
          <a:custGeom>
            <a:avLst/>
            <a:gdLst>
              <a:gd name="connsiteX0" fmla="*/ 594742 w 900774"/>
              <a:gd name="connsiteY0" fmla="*/ 901131 h 901225"/>
              <a:gd name="connsiteX1" fmla="*/ 585630 w 900774"/>
              <a:gd name="connsiteY1" fmla="*/ 892493 h 901225"/>
              <a:gd name="connsiteX2" fmla="*/ 593034 w 900774"/>
              <a:gd name="connsiteY2" fmla="*/ 878635 h 901225"/>
              <a:gd name="connsiteX3" fmla="*/ 607366 w 900774"/>
              <a:gd name="connsiteY3" fmla="*/ 885185 h 901225"/>
              <a:gd name="connsiteX4" fmla="*/ 601576 w 900774"/>
              <a:gd name="connsiteY4" fmla="*/ 899897 h 901225"/>
              <a:gd name="connsiteX5" fmla="*/ 598729 w 900774"/>
              <a:gd name="connsiteY5" fmla="*/ 901131 h 901225"/>
              <a:gd name="connsiteX6" fmla="*/ 594742 w 900774"/>
              <a:gd name="connsiteY6" fmla="*/ 901131 h 901225"/>
              <a:gd name="connsiteX7" fmla="*/ 190 w 900774"/>
              <a:gd name="connsiteY7" fmla="*/ 892019 h 901225"/>
              <a:gd name="connsiteX8" fmla="*/ 9302 w 900774"/>
              <a:gd name="connsiteY8" fmla="*/ 901131 h 901225"/>
              <a:gd name="connsiteX9" fmla="*/ 13858 w 900774"/>
              <a:gd name="connsiteY9" fmla="*/ 901131 h 901225"/>
              <a:gd name="connsiteX10" fmla="*/ 15376 w 900774"/>
              <a:gd name="connsiteY10" fmla="*/ 900466 h 901225"/>
              <a:gd name="connsiteX11" fmla="*/ 23065 w 900774"/>
              <a:gd name="connsiteY11" fmla="*/ 888127 h 901225"/>
              <a:gd name="connsiteX12" fmla="*/ 13763 w 900774"/>
              <a:gd name="connsiteY12" fmla="*/ 878161 h 901225"/>
              <a:gd name="connsiteX13" fmla="*/ 949 w 900774"/>
              <a:gd name="connsiteY13" fmla="*/ 885090 h 901225"/>
              <a:gd name="connsiteX14" fmla="*/ 0 w 900774"/>
              <a:gd name="connsiteY14" fmla="*/ 886798 h 901225"/>
              <a:gd name="connsiteX15" fmla="*/ 0 w 900774"/>
              <a:gd name="connsiteY15" fmla="*/ 891924 h 901225"/>
              <a:gd name="connsiteX16" fmla="*/ 891449 w 900774"/>
              <a:gd name="connsiteY16" fmla="*/ 901131 h 901225"/>
              <a:gd name="connsiteX17" fmla="*/ 893537 w 900774"/>
              <a:gd name="connsiteY17" fmla="*/ 900181 h 901225"/>
              <a:gd name="connsiteX18" fmla="*/ 900561 w 900774"/>
              <a:gd name="connsiteY18" fmla="*/ 887178 h 901225"/>
              <a:gd name="connsiteX19" fmla="*/ 889266 w 900774"/>
              <a:gd name="connsiteY19" fmla="*/ 878066 h 901225"/>
              <a:gd name="connsiteX20" fmla="*/ 877971 w 900774"/>
              <a:gd name="connsiteY20" fmla="*/ 887178 h 901225"/>
              <a:gd name="connsiteX21" fmla="*/ 884900 w 900774"/>
              <a:gd name="connsiteY21" fmla="*/ 900181 h 901225"/>
              <a:gd name="connsiteX22" fmla="*/ 886893 w 900774"/>
              <a:gd name="connsiteY22" fmla="*/ 901131 h 901225"/>
              <a:gd name="connsiteX23" fmla="*/ 891449 w 900774"/>
              <a:gd name="connsiteY23" fmla="*/ 901131 h 901225"/>
              <a:gd name="connsiteX24" fmla="*/ 190 w 900774"/>
              <a:gd name="connsiteY24" fmla="*/ 13858 h 901225"/>
              <a:gd name="connsiteX25" fmla="*/ 1139 w 900774"/>
              <a:gd name="connsiteY25" fmla="*/ 15851 h 901225"/>
              <a:gd name="connsiteX26" fmla="*/ 14142 w 900774"/>
              <a:gd name="connsiteY26" fmla="*/ 22780 h 901225"/>
              <a:gd name="connsiteX27" fmla="*/ 23159 w 900774"/>
              <a:gd name="connsiteY27" fmla="*/ 11485 h 901225"/>
              <a:gd name="connsiteX28" fmla="*/ 14048 w 900774"/>
              <a:gd name="connsiteY28" fmla="*/ 285 h 901225"/>
              <a:gd name="connsiteX29" fmla="*/ 1139 w 900774"/>
              <a:gd name="connsiteY29" fmla="*/ 7214 h 901225"/>
              <a:gd name="connsiteX30" fmla="*/ 190 w 900774"/>
              <a:gd name="connsiteY30" fmla="*/ 9302 h 901225"/>
              <a:gd name="connsiteX31" fmla="*/ 190 w 900774"/>
              <a:gd name="connsiteY31" fmla="*/ 13858 h 901225"/>
              <a:gd name="connsiteX32" fmla="*/ 190 w 900774"/>
              <a:gd name="connsiteY32" fmla="*/ 306578 h 901225"/>
              <a:gd name="connsiteX33" fmla="*/ 1234 w 900774"/>
              <a:gd name="connsiteY33" fmla="*/ 308856 h 901225"/>
              <a:gd name="connsiteX34" fmla="*/ 14142 w 900774"/>
              <a:gd name="connsiteY34" fmla="*/ 315500 h 901225"/>
              <a:gd name="connsiteX35" fmla="*/ 23159 w 900774"/>
              <a:gd name="connsiteY35" fmla="*/ 304110 h 901225"/>
              <a:gd name="connsiteX36" fmla="*/ 14332 w 900774"/>
              <a:gd name="connsiteY36" fmla="*/ 292910 h 901225"/>
              <a:gd name="connsiteX37" fmla="*/ 1234 w 900774"/>
              <a:gd name="connsiteY37" fmla="*/ 299649 h 901225"/>
              <a:gd name="connsiteX38" fmla="*/ 190 w 900774"/>
              <a:gd name="connsiteY38" fmla="*/ 302022 h 901225"/>
              <a:gd name="connsiteX39" fmla="*/ 190 w 900774"/>
              <a:gd name="connsiteY39" fmla="*/ 306578 h 901225"/>
              <a:gd name="connsiteX40" fmla="*/ 190 w 900774"/>
              <a:gd name="connsiteY40" fmla="*/ 599298 h 901225"/>
              <a:gd name="connsiteX41" fmla="*/ 1424 w 900774"/>
              <a:gd name="connsiteY41" fmla="*/ 601861 h 901225"/>
              <a:gd name="connsiteX42" fmla="*/ 14237 w 900774"/>
              <a:gd name="connsiteY42" fmla="*/ 608220 h 901225"/>
              <a:gd name="connsiteX43" fmla="*/ 23254 w 900774"/>
              <a:gd name="connsiteY43" fmla="*/ 596831 h 901225"/>
              <a:gd name="connsiteX44" fmla="*/ 14332 w 900774"/>
              <a:gd name="connsiteY44" fmla="*/ 585725 h 901225"/>
              <a:gd name="connsiteX45" fmla="*/ 1329 w 900774"/>
              <a:gd name="connsiteY45" fmla="*/ 592180 h 901225"/>
              <a:gd name="connsiteX46" fmla="*/ 190 w 900774"/>
              <a:gd name="connsiteY46" fmla="*/ 594742 h 901225"/>
              <a:gd name="connsiteX47" fmla="*/ 190 w 900774"/>
              <a:gd name="connsiteY47" fmla="*/ 599298 h 901225"/>
              <a:gd name="connsiteX48" fmla="*/ 306578 w 900774"/>
              <a:gd name="connsiteY48" fmla="*/ 901131 h 901225"/>
              <a:gd name="connsiteX49" fmla="*/ 308571 w 900774"/>
              <a:gd name="connsiteY49" fmla="*/ 900181 h 901225"/>
              <a:gd name="connsiteX50" fmla="*/ 315500 w 900774"/>
              <a:gd name="connsiteY50" fmla="*/ 887463 h 901225"/>
              <a:gd name="connsiteX51" fmla="*/ 304110 w 900774"/>
              <a:gd name="connsiteY51" fmla="*/ 878161 h 901225"/>
              <a:gd name="connsiteX52" fmla="*/ 292910 w 900774"/>
              <a:gd name="connsiteY52" fmla="*/ 886988 h 901225"/>
              <a:gd name="connsiteX53" fmla="*/ 299934 w 900774"/>
              <a:gd name="connsiteY53" fmla="*/ 900276 h 901225"/>
              <a:gd name="connsiteX54" fmla="*/ 302022 w 900774"/>
              <a:gd name="connsiteY54" fmla="*/ 901225 h 901225"/>
              <a:gd name="connsiteX55" fmla="*/ 306578 w 900774"/>
              <a:gd name="connsiteY55" fmla="*/ 901225 h 901225"/>
              <a:gd name="connsiteX56" fmla="*/ 315785 w 900774"/>
              <a:gd name="connsiteY56" fmla="*/ 11485 h 901225"/>
              <a:gd name="connsiteX57" fmla="*/ 304300 w 900774"/>
              <a:gd name="connsiteY57" fmla="*/ 95 h 901225"/>
              <a:gd name="connsiteX58" fmla="*/ 292720 w 900774"/>
              <a:gd name="connsiteY58" fmla="*/ 11675 h 901225"/>
              <a:gd name="connsiteX59" fmla="*/ 304300 w 900774"/>
              <a:gd name="connsiteY59" fmla="*/ 22970 h 901225"/>
              <a:gd name="connsiteX60" fmla="*/ 315690 w 900774"/>
              <a:gd name="connsiteY60" fmla="*/ 11485 h 901225"/>
              <a:gd name="connsiteX61" fmla="*/ 900656 w 900774"/>
              <a:gd name="connsiteY61" fmla="*/ 11485 h 901225"/>
              <a:gd name="connsiteX62" fmla="*/ 889361 w 900774"/>
              <a:gd name="connsiteY62" fmla="*/ 0 h 901225"/>
              <a:gd name="connsiteX63" fmla="*/ 877781 w 900774"/>
              <a:gd name="connsiteY63" fmla="*/ 11580 h 901225"/>
              <a:gd name="connsiteX64" fmla="*/ 889266 w 900774"/>
              <a:gd name="connsiteY64" fmla="*/ 22970 h 901225"/>
              <a:gd name="connsiteX65" fmla="*/ 900656 w 900774"/>
              <a:gd name="connsiteY65" fmla="*/ 11485 h 901225"/>
              <a:gd name="connsiteX66" fmla="*/ 292815 w 900774"/>
              <a:gd name="connsiteY66" fmla="*/ 304110 h 901225"/>
              <a:gd name="connsiteX67" fmla="*/ 304490 w 900774"/>
              <a:gd name="connsiteY67" fmla="*/ 315690 h 901225"/>
              <a:gd name="connsiteX68" fmla="*/ 315880 w 900774"/>
              <a:gd name="connsiteY68" fmla="*/ 304110 h 901225"/>
              <a:gd name="connsiteX69" fmla="*/ 304395 w 900774"/>
              <a:gd name="connsiteY69" fmla="*/ 292720 h 901225"/>
              <a:gd name="connsiteX70" fmla="*/ 292910 w 900774"/>
              <a:gd name="connsiteY70" fmla="*/ 304110 h 901225"/>
              <a:gd name="connsiteX71" fmla="*/ 608220 w 900774"/>
              <a:gd name="connsiteY71" fmla="*/ 304205 h 901225"/>
              <a:gd name="connsiteX72" fmla="*/ 596831 w 900774"/>
              <a:gd name="connsiteY72" fmla="*/ 292720 h 901225"/>
              <a:gd name="connsiteX73" fmla="*/ 585156 w 900774"/>
              <a:gd name="connsiteY73" fmla="*/ 304300 h 901225"/>
              <a:gd name="connsiteX74" fmla="*/ 596736 w 900774"/>
              <a:gd name="connsiteY74" fmla="*/ 315690 h 901225"/>
              <a:gd name="connsiteX75" fmla="*/ 608220 w 900774"/>
              <a:gd name="connsiteY75" fmla="*/ 304205 h 901225"/>
              <a:gd name="connsiteX76" fmla="*/ 900656 w 900774"/>
              <a:gd name="connsiteY76" fmla="*/ 304205 h 901225"/>
              <a:gd name="connsiteX77" fmla="*/ 889361 w 900774"/>
              <a:gd name="connsiteY77" fmla="*/ 292625 h 901225"/>
              <a:gd name="connsiteX78" fmla="*/ 877686 w 900774"/>
              <a:gd name="connsiteY78" fmla="*/ 304110 h 901225"/>
              <a:gd name="connsiteX79" fmla="*/ 889171 w 900774"/>
              <a:gd name="connsiteY79" fmla="*/ 315595 h 901225"/>
              <a:gd name="connsiteX80" fmla="*/ 900656 w 900774"/>
              <a:gd name="connsiteY80" fmla="*/ 304205 h 901225"/>
              <a:gd name="connsiteX81" fmla="*/ 585156 w 900774"/>
              <a:gd name="connsiteY81" fmla="*/ 596641 h 901225"/>
              <a:gd name="connsiteX82" fmla="*/ 596831 w 900774"/>
              <a:gd name="connsiteY82" fmla="*/ 608220 h 901225"/>
              <a:gd name="connsiteX83" fmla="*/ 608220 w 900774"/>
              <a:gd name="connsiteY83" fmla="*/ 596736 h 901225"/>
              <a:gd name="connsiteX84" fmla="*/ 596736 w 900774"/>
              <a:gd name="connsiteY84" fmla="*/ 585346 h 901225"/>
              <a:gd name="connsiteX85" fmla="*/ 585156 w 900774"/>
              <a:gd name="connsiteY85" fmla="*/ 596641 h 901225"/>
              <a:gd name="connsiteX86" fmla="*/ 292815 w 900774"/>
              <a:gd name="connsiteY86" fmla="*/ 596546 h 901225"/>
              <a:gd name="connsiteX87" fmla="*/ 304300 w 900774"/>
              <a:gd name="connsiteY87" fmla="*/ 608220 h 901225"/>
              <a:gd name="connsiteX88" fmla="*/ 315785 w 900774"/>
              <a:gd name="connsiteY88" fmla="*/ 596831 h 901225"/>
              <a:gd name="connsiteX89" fmla="*/ 304395 w 900774"/>
              <a:gd name="connsiteY89" fmla="*/ 585346 h 901225"/>
              <a:gd name="connsiteX90" fmla="*/ 292720 w 900774"/>
              <a:gd name="connsiteY90" fmla="*/ 596546 h 901225"/>
              <a:gd name="connsiteX91" fmla="*/ 889456 w 900774"/>
              <a:gd name="connsiteY91" fmla="*/ 585346 h 901225"/>
              <a:gd name="connsiteX92" fmla="*/ 877781 w 900774"/>
              <a:gd name="connsiteY92" fmla="*/ 596546 h 901225"/>
              <a:gd name="connsiteX93" fmla="*/ 889171 w 900774"/>
              <a:gd name="connsiteY93" fmla="*/ 608315 h 901225"/>
              <a:gd name="connsiteX94" fmla="*/ 900656 w 900774"/>
              <a:gd name="connsiteY94" fmla="*/ 596925 h 901225"/>
              <a:gd name="connsiteX95" fmla="*/ 889361 w 900774"/>
              <a:gd name="connsiteY95" fmla="*/ 585346 h 901225"/>
              <a:gd name="connsiteX96" fmla="*/ 608220 w 900774"/>
              <a:gd name="connsiteY96" fmla="*/ 11485 h 901225"/>
              <a:gd name="connsiteX97" fmla="*/ 596736 w 900774"/>
              <a:gd name="connsiteY97" fmla="*/ 95 h 901225"/>
              <a:gd name="connsiteX98" fmla="*/ 585156 w 900774"/>
              <a:gd name="connsiteY98" fmla="*/ 11485 h 901225"/>
              <a:gd name="connsiteX99" fmla="*/ 596831 w 900774"/>
              <a:gd name="connsiteY99" fmla="*/ 23065 h 901225"/>
              <a:gd name="connsiteX100" fmla="*/ 608220 w 900774"/>
              <a:gd name="connsiteY100" fmla="*/ 11580 h 9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900774" h="901225">
                <a:moveTo>
                  <a:pt x="594742" y="901131"/>
                </a:moveTo>
                <a:cubicBezTo>
                  <a:pt x="590471" y="899612"/>
                  <a:pt x="586959" y="897239"/>
                  <a:pt x="585630" y="892493"/>
                </a:cubicBezTo>
                <a:cubicBezTo>
                  <a:pt x="584017" y="886608"/>
                  <a:pt x="587244" y="880629"/>
                  <a:pt x="593034" y="878635"/>
                </a:cubicBezTo>
                <a:cubicBezTo>
                  <a:pt x="598824" y="876642"/>
                  <a:pt x="605088" y="879585"/>
                  <a:pt x="607366" y="885185"/>
                </a:cubicBezTo>
                <a:cubicBezTo>
                  <a:pt x="609644" y="890785"/>
                  <a:pt x="607081" y="897334"/>
                  <a:pt x="601576" y="899897"/>
                </a:cubicBezTo>
                <a:cubicBezTo>
                  <a:pt x="600627" y="900371"/>
                  <a:pt x="599678" y="900751"/>
                  <a:pt x="598729" y="901131"/>
                </a:cubicBezTo>
                <a:lnTo>
                  <a:pt x="594742" y="901131"/>
                </a:lnTo>
                <a:close/>
                <a:moveTo>
                  <a:pt x="190" y="892019"/>
                </a:moveTo>
                <a:cubicBezTo>
                  <a:pt x="1803" y="896480"/>
                  <a:pt x="4936" y="899517"/>
                  <a:pt x="9302" y="901131"/>
                </a:cubicBezTo>
                <a:lnTo>
                  <a:pt x="13858" y="901131"/>
                </a:lnTo>
                <a:cubicBezTo>
                  <a:pt x="14332" y="900941"/>
                  <a:pt x="14902" y="900656"/>
                  <a:pt x="15376" y="900466"/>
                </a:cubicBezTo>
                <a:cubicBezTo>
                  <a:pt x="20787" y="898378"/>
                  <a:pt x="23634" y="893917"/>
                  <a:pt x="23065" y="888127"/>
                </a:cubicBezTo>
                <a:cubicBezTo>
                  <a:pt x="22590" y="883286"/>
                  <a:pt x="18603" y="879015"/>
                  <a:pt x="13763" y="878161"/>
                </a:cubicBezTo>
                <a:cubicBezTo>
                  <a:pt x="8163" y="877307"/>
                  <a:pt x="3322" y="879964"/>
                  <a:pt x="949" y="885090"/>
                </a:cubicBezTo>
                <a:cubicBezTo>
                  <a:pt x="664" y="885659"/>
                  <a:pt x="380" y="886229"/>
                  <a:pt x="0" y="886798"/>
                </a:cubicBezTo>
                <a:lnTo>
                  <a:pt x="0" y="891924"/>
                </a:lnTo>
                <a:close/>
                <a:moveTo>
                  <a:pt x="891449" y="901131"/>
                </a:moveTo>
                <a:cubicBezTo>
                  <a:pt x="892114" y="900846"/>
                  <a:pt x="892778" y="900466"/>
                  <a:pt x="893537" y="900181"/>
                </a:cubicBezTo>
                <a:cubicBezTo>
                  <a:pt x="898758" y="897998"/>
                  <a:pt x="901605" y="892588"/>
                  <a:pt x="900561" y="887178"/>
                </a:cubicBezTo>
                <a:cubicBezTo>
                  <a:pt x="899422" y="881863"/>
                  <a:pt x="894866" y="878066"/>
                  <a:pt x="889266" y="878066"/>
                </a:cubicBezTo>
                <a:cubicBezTo>
                  <a:pt x="883761" y="878066"/>
                  <a:pt x="879015" y="881863"/>
                  <a:pt x="877971" y="887178"/>
                </a:cubicBezTo>
                <a:cubicBezTo>
                  <a:pt x="876832" y="892588"/>
                  <a:pt x="879680" y="897998"/>
                  <a:pt x="884900" y="900181"/>
                </a:cubicBezTo>
                <a:cubicBezTo>
                  <a:pt x="885564" y="900466"/>
                  <a:pt x="886229" y="900846"/>
                  <a:pt x="886893" y="901131"/>
                </a:cubicBezTo>
                <a:lnTo>
                  <a:pt x="891449" y="901131"/>
                </a:lnTo>
                <a:close/>
                <a:moveTo>
                  <a:pt x="190" y="13858"/>
                </a:moveTo>
                <a:cubicBezTo>
                  <a:pt x="475" y="14522"/>
                  <a:pt x="854" y="15187"/>
                  <a:pt x="1139" y="15851"/>
                </a:cubicBezTo>
                <a:cubicBezTo>
                  <a:pt x="3417" y="21071"/>
                  <a:pt x="8732" y="23919"/>
                  <a:pt x="14142" y="22780"/>
                </a:cubicBezTo>
                <a:cubicBezTo>
                  <a:pt x="19458" y="21736"/>
                  <a:pt x="23159" y="16990"/>
                  <a:pt x="23159" y="11485"/>
                </a:cubicBezTo>
                <a:cubicBezTo>
                  <a:pt x="23159" y="5980"/>
                  <a:pt x="19363" y="1329"/>
                  <a:pt x="14048" y="285"/>
                </a:cubicBezTo>
                <a:cubicBezTo>
                  <a:pt x="8637" y="-854"/>
                  <a:pt x="3322" y="1993"/>
                  <a:pt x="1139" y="7214"/>
                </a:cubicBezTo>
                <a:cubicBezTo>
                  <a:pt x="854" y="7878"/>
                  <a:pt x="569" y="8637"/>
                  <a:pt x="190" y="9302"/>
                </a:cubicBezTo>
                <a:lnTo>
                  <a:pt x="190" y="13858"/>
                </a:lnTo>
                <a:close/>
                <a:moveTo>
                  <a:pt x="190" y="306578"/>
                </a:moveTo>
                <a:cubicBezTo>
                  <a:pt x="569" y="307337"/>
                  <a:pt x="949" y="308097"/>
                  <a:pt x="1234" y="308856"/>
                </a:cubicBezTo>
                <a:cubicBezTo>
                  <a:pt x="3512" y="313887"/>
                  <a:pt x="8922" y="316639"/>
                  <a:pt x="14142" y="315500"/>
                </a:cubicBezTo>
                <a:cubicBezTo>
                  <a:pt x="19458" y="314361"/>
                  <a:pt x="23159" y="309615"/>
                  <a:pt x="23159" y="304110"/>
                </a:cubicBezTo>
                <a:cubicBezTo>
                  <a:pt x="23159" y="298700"/>
                  <a:pt x="19458" y="294144"/>
                  <a:pt x="14332" y="292910"/>
                </a:cubicBezTo>
                <a:cubicBezTo>
                  <a:pt x="8922" y="291676"/>
                  <a:pt x="3512" y="294524"/>
                  <a:pt x="1234" y="299649"/>
                </a:cubicBezTo>
                <a:cubicBezTo>
                  <a:pt x="854" y="300408"/>
                  <a:pt x="569" y="301168"/>
                  <a:pt x="190" y="302022"/>
                </a:cubicBezTo>
                <a:lnTo>
                  <a:pt x="190" y="306578"/>
                </a:lnTo>
                <a:close/>
                <a:moveTo>
                  <a:pt x="190" y="599298"/>
                </a:moveTo>
                <a:cubicBezTo>
                  <a:pt x="569" y="600153"/>
                  <a:pt x="1044" y="601007"/>
                  <a:pt x="1424" y="601861"/>
                </a:cubicBezTo>
                <a:cubicBezTo>
                  <a:pt x="3797" y="606702"/>
                  <a:pt x="9112" y="609359"/>
                  <a:pt x="14237" y="608220"/>
                </a:cubicBezTo>
                <a:cubicBezTo>
                  <a:pt x="19553" y="606987"/>
                  <a:pt x="23254" y="602336"/>
                  <a:pt x="23254" y="596831"/>
                </a:cubicBezTo>
                <a:cubicBezTo>
                  <a:pt x="23254" y="591420"/>
                  <a:pt x="19458" y="586769"/>
                  <a:pt x="14332" y="585725"/>
                </a:cubicBezTo>
                <a:cubicBezTo>
                  <a:pt x="8922" y="584586"/>
                  <a:pt x="3607" y="587244"/>
                  <a:pt x="1329" y="592180"/>
                </a:cubicBezTo>
                <a:cubicBezTo>
                  <a:pt x="949" y="593034"/>
                  <a:pt x="569" y="593888"/>
                  <a:pt x="190" y="594742"/>
                </a:cubicBezTo>
                <a:lnTo>
                  <a:pt x="190" y="599298"/>
                </a:lnTo>
                <a:close/>
                <a:moveTo>
                  <a:pt x="306578" y="901131"/>
                </a:moveTo>
                <a:cubicBezTo>
                  <a:pt x="307242" y="900846"/>
                  <a:pt x="307907" y="900466"/>
                  <a:pt x="308571" y="900181"/>
                </a:cubicBezTo>
                <a:cubicBezTo>
                  <a:pt x="313697" y="897998"/>
                  <a:pt x="316639" y="892588"/>
                  <a:pt x="315500" y="887463"/>
                </a:cubicBezTo>
                <a:cubicBezTo>
                  <a:pt x="314361" y="881863"/>
                  <a:pt x="309805" y="878066"/>
                  <a:pt x="304110" y="878161"/>
                </a:cubicBezTo>
                <a:cubicBezTo>
                  <a:pt x="298700" y="878161"/>
                  <a:pt x="294049" y="881958"/>
                  <a:pt x="292910" y="886988"/>
                </a:cubicBezTo>
                <a:cubicBezTo>
                  <a:pt x="291676" y="892588"/>
                  <a:pt x="294524" y="897998"/>
                  <a:pt x="299934" y="900276"/>
                </a:cubicBezTo>
                <a:cubicBezTo>
                  <a:pt x="300598" y="900561"/>
                  <a:pt x="301263" y="900941"/>
                  <a:pt x="302022" y="901225"/>
                </a:cubicBezTo>
                <a:lnTo>
                  <a:pt x="306578" y="901225"/>
                </a:lnTo>
                <a:close/>
                <a:moveTo>
                  <a:pt x="315785" y="11485"/>
                </a:moveTo>
                <a:cubicBezTo>
                  <a:pt x="315785" y="5125"/>
                  <a:pt x="310659" y="95"/>
                  <a:pt x="304300" y="95"/>
                </a:cubicBezTo>
                <a:cubicBezTo>
                  <a:pt x="297751" y="95"/>
                  <a:pt x="292625" y="5220"/>
                  <a:pt x="292720" y="11675"/>
                </a:cubicBezTo>
                <a:cubicBezTo>
                  <a:pt x="292720" y="18034"/>
                  <a:pt x="297941" y="23065"/>
                  <a:pt x="304300" y="22970"/>
                </a:cubicBezTo>
                <a:cubicBezTo>
                  <a:pt x="310659" y="22970"/>
                  <a:pt x="315690" y="17844"/>
                  <a:pt x="315690" y="11485"/>
                </a:cubicBezTo>
                <a:close/>
                <a:moveTo>
                  <a:pt x="900656" y="11485"/>
                </a:moveTo>
                <a:cubicBezTo>
                  <a:pt x="900656" y="5031"/>
                  <a:pt x="895720" y="0"/>
                  <a:pt x="889361" y="0"/>
                </a:cubicBezTo>
                <a:cubicBezTo>
                  <a:pt x="882812" y="0"/>
                  <a:pt x="877686" y="5031"/>
                  <a:pt x="877781" y="11580"/>
                </a:cubicBezTo>
                <a:cubicBezTo>
                  <a:pt x="877781" y="17939"/>
                  <a:pt x="882907" y="22970"/>
                  <a:pt x="889266" y="22970"/>
                </a:cubicBezTo>
                <a:cubicBezTo>
                  <a:pt x="895625" y="22970"/>
                  <a:pt x="900656" y="17939"/>
                  <a:pt x="900656" y="11485"/>
                </a:cubicBezTo>
                <a:close/>
                <a:moveTo>
                  <a:pt x="292815" y="304110"/>
                </a:moveTo>
                <a:cubicBezTo>
                  <a:pt x="292815" y="310564"/>
                  <a:pt x="297941" y="315690"/>
                  <a:pt x="304490" y="315690"/>
                </a:cubicBezTo>
                <a:cubicBezTo>
                  <a:pt x="310754" y="315690"/>
                  <a:pt x="315880" y="310470"/>
                  <a:pt x="315880" y="304110"/>
                </a:cubicBezTo>
                <a:cubicBezTo>
                  <a:pt x="315880" y="297751"/>
                  <a:pt x="310754" y="292720"/>
                  <a:pt x="304395" y="292720"/>
                </a:cubicBezTo>
                <a:cubicBezTo>
                  <a:pt x="297941" y="292720"/>
                  <a:pt x="292910" y="297751"/>
                  <a:pt x="292910" y="304110"/>
                </a:cubicBezTo>
                <a:close/>
                <a:moveTo>
                  <a:pt x="608220" y="304205"/>
                </a:moveTo>
                <a:cubicBezTo>
                  <a:pt x="608220" y="297846"/>
                  <a:pt x="603190" y="292720"/>
                  <a:pt x="596831" y="292720"/>
                </a:cubicBezTo>
                <a:cubicBezTo>
                  <a:pt x="590281" y="292720"/>
                  <a:pt x="585061" y="297846"/>
                  <a:pt x="585156" y="304300"/>
                </a:cubicBezTo>
                <a:cubicBezTo>
                  <a:pt x="585156" y="310564"/>
                  <a:pt x="590376" y="315690"/>
                  <a:pt x="596736" y="315690"/>
                </a:cubicBezTo>
                <a:cubicBezTo>
                  <a:pt x="603095" y="315690"/>
                  <a:pt x="608220" y="310564"/>
                  <a:pt x="608220" y="304205"/>
                </a:cubicBezTo>
                <a:close/>
                <a:moveTo>
                  <a:pt x="900656" y="304205"/>
                </a:moveTo>
                <a:cubicBezTo>
                  <a:pt x="900656" y="297751"/>
                  <a:pt x="895815" y="292720"/>
                  <a:pt x="889361" y="292625"/>
                </a:cubicBezTo>
                <a:cubicBezTo>
                  <a:pt x="882812" y="292625"/>
                  <a:pt x="877686" y="297561"/>
                  <a:pt x="877686" y="304110"/>
                </a:cubicBezTo>
                <a:cubicBezTo>
                  <a:pt x="877686" y="310470"/>
                  <a:pt x="882717" y="315500"/>
                  <a:pt x="889171" y="315595"/>
                </a:cubicBezTo>
                <a:cubicBezTo>
                  <a:pt x="895531" y="315595"/>
                  <a:pt x="900656" y="310564"/>
                  <a:pt x="900656" y="304205"/>
                </a:cubicBezTo>
                <a:close/>
                <a:moveTo>
                  <a:pt x="585156" y="596641"/>
                </a:moveTo>
                <a:cubicBezTo>
                  <a:pt x="585156" y="603000"/>
                  <a:pt x="590376" y="608315"/>
                  <a:pt x="596831" y="608220"/>
                </a:cubicBezTo>
                <a:cubicBezTo>
                  <a:pt x="603095" y="608220"/>
                  <a:pt x="608220" y="603000"/>
                  <a:pt x="608220" y="596736"/>
                </a:cubicBezTo>
                <a:cubicBezTo>
                  <a:pt x="608220" y="590376"/>
                  <a:pt x="603095" y="585346"/>
                  <a:pt x="596736" y="585346"/>
                </a:cubicBezTo>
                <a:cubicBezTo>
                  <a:pt x="590376" y="585346"/>
                  <a:pt x="585156" y="590376"/>
                  <a:pt x="585156" y="596641"/>
                </a:cubicBezTo>
                <a:close/>
                <a:moveTo>
                  <a:pt x="292815" y="596546"/>
                </a:moveTo>
                <a:cubicBezTo>
                  <a:pt x="292720" y="603000"/>
                  <a:pt x="297846" y="608220"/>
                  <a:pt x="304300" y="608220"/>
                </a:cubicBezTo>
                <a:cubicBezTo>
                  <a:pt x="310659" y="608220"/>
                  <a:pt x="315785" y="603095"/>
                  <a:pt x="315785" y="596831"/>
                </a:cubicBezTo>
                <a:cubicBezTo>
                  <a:pt x="315785" y="590471"/>
                  <a:pt x="310754" y="585346"/>
                  <a:pt x="304395" y="585346"/>
                </a:cubicBezTo>
                <a:cubicBezTo>
                  <a:pt x="297941" y="585346"/>
                  <a:pt x="292910" y="590186"/>
                  <a:pt x="292720" y="596546"/>
                </a:cubicBezTo>
                <a:close/>
                <a:moveTo>
                  <a:pt x="889456" y="585346"/>
                </a:moveTo>
                <a:cubicBezTo>
                  <a:pt x="883002" y="585346"/>
                  <a:pt x="877876" y="590186"/>
                  <a:pt x="877781" y="596546"/>
                </a:cubicBezTo>
                <a:cubicBezTo>
                  <a:pt x="877686" y="603095"/>
                  <a:pt x="882717" y="608315"/>
                  <a:pt x="889171" y="608315"/>
                </a:cubicBezTo>
                <a:cubicBezTo>
                  <a:pt x="895531" y="608315"/>
                  <a:pt x="900656" y="603285"/>
                  <a:pt x="900656" y="596925"/>
                </a:cubicBezTo>
                <a:cubicBezTo>
                  <a:pt x="900656" y="590471"/>
                  <a:pt x="895815" y="585441"/>
                  <a:pt x="889361" y="585346"/>
                </a:cubicBezTo>
                <a:close/>
                <a:moveTo>
                  <a:pt x="608220" y="11485"/>
                </a:moveTo>
                <a:cubicBezTo>
                  <a:pt x="608220" y="5125"/>
                  <a:pt x="603095" y="95"/>
                  <a:pt x="596736" y="95"/>
                </a:cubicBezTo>
                <a:cubicBezTo>
                  <a:pt x="590376" y="95"/>
                  <a:pt x="585251" y="5125"/>
                  <a:pt x="585156" y="11485"/>
                </a:cubicBezTo>
                <a:cubicBezTo>
                  <a:pt x="585156" y="17844"/>
                  <a:pt x="590376" y="23065"/>
                  <a:pt x="596831" y="23065"/>
                </a:cubicBezTo>
                <a:cubicBezTo>
                  <a:pt x="603190" y="23065"/>
                  <a:pt x="608220" y="17844"/>
                  <a:pt x="608220" y="11580"/>
                </a:cubicBezTo>
                <a:close/>
              </a:path>
            </a:pathLst>
          </a:custGeom>
          <a:solidFill>
            <a:schemeClr val="bg1"/>
          </a:solidFill>
          <a:ln w="94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0B00F3B-F52E-5D47-990A-05841A796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450952" y="3839835"/>
            <a:ext cx="2419328" cy="226864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58444C-B7CB-AB47-99C5-FDDCA7A5056E}"/>
              </a:ext>
            </a:extLst>
          </p:cNvPr>
          <p:cNvSpPr/>
          <p:nvPr userDrawn="1"/>
        </p:nvSpPr>
        <p:spPr>
          <a:xfrm>
            <a:off x="1546007" y="1234559"/>
            <a:ext cx="3673929" cy="4278086"/>
          </a:xfrm>
          <a:prstGeom prst="roundRect">
            <a:avLst>
              <a:gd name="adj" fmla="val 55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7D37B3-1798-8142-A3BC-F76899993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3242" y="1128541"/>
            <a:ext cx="3673929" cy="4278086"/>
          </a:xfrm>
          <a:custGeom>
            <a:avLst/>
            <a:gdLst>
              <a:gd name="connsiteX0" fmla="*/ 204123 w 3673929"/>
              <a:gd name="connsiteY0" fmla="*/ 0 h 4278086"/>
              <a:gd name="connsiteX1" fmla="*/ 3469806 w 3673929"/>
              <a:gd name="connsiteY1" fmla="*/ 0 h 4278086"/>
              <a:gd name="connsiteX2" fmla="*/ 3673929 w 3673929"/>
              <a:gd name="connsiteY2" fmla="*/ 204123 h 4278086"/>
              <a:gd name="connsiteX3" fmla="*/ 3673929 w 3673929"/>
              <a:gd name="connsiteY3" fmla="*/ 4073963 h 4278086"/>
              <a:gd name="connsiteX4" fmla="*/ 3469806 w 3673929"/>
              <a:gd name="connsiteY4" fmla="*/ 4278086 h 4278086"/>
              <a:gd name="connsiteX5" fmla="*/ 204123 w 3673929"/>
              <a:gd name="connsiteY5" fmla="*/ 4278086 h 4278086"/>
              <a:gd name="connsiteX6" fmla="*/ 0 w 3673929"/>
              <a:gd name="connsiteY6" fmla="*/ 4073963 h 4278086"/>
              <a:gd name="connsiteX7" fmla="*/ 0 w 3673929"/>
              <a:gd name="connsiteY7" fmla="*/ 204123 h 4278086"/>
              <a:gd name="connsiteX8" fmla="*/ 204123 w 3673929"/>
              <a:gd name="connsiteY8" fmla="*/ 0 h 427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3929" h="4278086">
                <a:moveTo>
                  <a:pt x="204123" y="0"/>
                </a:moveTo>
                <a:lnTo>
                  <a:pt x="3469806" y="0"/>
                </a:lnTo>
                <a:cubicBezTo>
                  <a:pt x="3582540" y="0"/>
                  <a:pt x="3673929" y="91389"/>
                  <a:pt x="3673929" y="204123"/>
                </a:cubicBezTo>
                <a:lnTo>
                  <a:pt x="3673929" y="4073963"/>
                </a:lnTo>
                <a:cubicBezTo>
                  <a:pt x="3673929" y="4186697"/>
                  <a:pt x="3582540" y="4278086"/>
                  <a:pt x="3469806" y="4278086"/>
                </a:cubicBezTo>
                <a:lnTo>
                  <a:pt x="204123" y="4278086"/>
                </a:lnTo>
                <a:cubicBezTo>
                  <a:pt x="91389" y="4278086"/>
                  <a:pt x="0" y="4186697"/>
                  <a:pt x="0" y="4073963"/>
                </a:cubicBezTo>
                <a:lnTo>
                  <a:pt x="0" y="204123"/>
                </a:lnTo>
                <a:cubicBezTo>
                  <a:pt x="0" y="91389"/>
                  <a:pt x="91389" y="0"/>
                  <a:pt x="20412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142D85-66F1-474C-B8A0-C6CA75FD1A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5280" y="2977710"/>
            <a:ext cx="3483782" cy="3107960"/>
          </a:xfrm>
          <a:custGeom>
            <a:avLst/>
            <a:gdLst>
              <a:gd name="connsiteX0" fmla="*/ 172678 w 3483782"/>
              <a:gd name="connsiteY0" fmla="*/ 0 h 3107960"/>
              <a:gd name="connsiteX1" fmla="*/ 3311104 w 3483782"/>
              <a:gd name="connsiteY1" fmla="*/ 0 h 3107960"/>
              <a:gd name="connsiteX2" fmla="*/ 3483782 w 3483782"/>
              <a:gd name="connsiteY2" fmla="*/ 172678 h 3107960"/>
              <a:gd name="connsiteX3" fmla="*/ 3483782 w 3483782"/>
              <a:gd name="connsiteY3" fmla="*/ 2935282 h 3107960"/>
              <a:gd name="connsiteX4" fmla="*/ 3311104 w 3483782"/>
              <a:gd name="connsiteY4" fmla="*/ 3107960 h 3107960"/>
              <a:gd name="connsiteX5" fmla="*/ 172678 w 3483782"/>
              <a:gd name="connsiteY5" fmla="*/ 3107960 h 3107960"/>
              <a:gd name="connsiteX6" fmla="*/ 0 w 3483782"/>
              <a:gd name="connsiteY6" fmla="*/ 2935282 h 3107960"/>
              <a:gd name="connsiteX7" fmla="*/ 0 w 3483782"/>
              <a:gd name="connsiteY7" fmla="*/ 172678 h 3107960"/>
              <a:gd name="connsiteX8" fmla="*/ 172678 w 3483782"/>
              <a:gd name="connsiteY8" fmla="*/ 0 h 310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3782" h="3107960">
                <a:moveTo>
                  <a:pt x="172678" y="0"/>
                </a:moveTo>
                <a:lnTo>
                  <a:pt x="3311104" y="0"/>
                </a:lnTo>
                <a:cubicBezTo>
                  <a:pt x="3406471" y="0"/>
                  <a:pt x="3483782" y="77311"/>
                  <a:pt x="3483782" y="172678"/>
                </a:cubicBezTo>
                <a:lnTo>
                  <a:pt x="3483782" y="2935282"/>
                </a:lnTo>
                <a:cubicBezTo>
                  <a:pt x="3483782" y="3030649"/>
                  <a:pt x="3406471" y="3107960"/>
                  <a:pt x="3311104" y="3107960"/>
                </a:cubicBezTo>
                <a:lnTo>
                  <a:pt x="172678" y="3107960"/>
                </a:lnTo>
                <a:cubicBezTo>
                  <a:pt x="77311" y="3107960"/>
                  <a:pt x="0" y="3030649"/>
                  <a:pt x="0" y="2935282"/>
                </a:cubicBezTo>
                <a:lnTo>
                  <a:pt x="0" y="172678"/>
                </a:lnTo>
                <a:cubicBezTo>
                  <a:pt x="0" y="77311"/>
                  <a:pt x="77311" y="0"/>
                  <a:pt x="1726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15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5198160-573B-BD4B-AB34-2B62D3ACB7EA}"/>
              </a:ext>
            </a:extLst>
          </p:cNvPr>
          <p:cNvSpPr/>
          <p:nvPr userDrawn="1"/>
        </p:nvSpPr>
        <p:spPr>
          <a:xfrm>
            <a:off x="2" y="0"/>
            <a:ext cx="6019421" cy="6196024"/>
          </a:xfrm>
          <a:custGeom>
            <a:avLst/>
            <a:gdLst>
              <a:gd name="connsiteX0" fmla="*/ 0 w 6019421"/>
              <a:gd name="connsiteY0" fmla="*/ 5819769 h 6196024"/>
              <a:gd name="connsiteX1" fmla="*/ 8057 w 6019421"/>
              <a:gd name="connsiteY1" fmla="*/ 5824391 h 6196024"/>
              <a:gd name="connsiteX2" fmla="*/ 869231 w 6019421"/>
              <a:gd name="connsiteY2" fmla="*/ 6169745 h 6196024"/>
              <a:gd name="connsiteX3" fmla="*/ 855026 w 6019421"/>
              <a:gd name="connsiteY3" fmla="*/ 6196024 h 6196024"/>
              <a:gd name="connsiteX4" fmla="*/ 203637 w 6019421"/>
              <a:gd name="connsiteY4" fmla="*/ 5954856 h 6196024"/>
              <a:gd name="connsiteX5" fmla="*/ 0 w 6019421"/>
              <a:gd name="connsiteY5" fmla="*/ 5852031 h 6196024"/>
              <a:gd name="connsiteX6" fmla="*/ 4604102 w 6019421"/>
              <a:gd name="connsiteY6" fmla="*/ 2535797 h 6196024"/>
              <a:gd name="connsiteX7" fmla="*/ 4622594 w 6019421"/>
              <a:gd name="connsiteY7" fmla="*/ 2541930 h 6196024"/>
              <a:gd name="connsiteX8" fmla="*/ 4498079 w 6019421"/>
              <a:gd name="connsiteY8" fmla="*/ 3134780 h 6196024"/>
              <a:gd name="connsiteX9" fmla="*/ 3972273 w 6019421"/>
              <a:gd name="connsiteY9" fmla="*/ 4055729 h 6196024"/>
              <a:gd name="connsiteX10" fmla="*/ 3162233 w 6019421"/>
              <a:gd name="connsiteY10" fmla="*/ 4681818 h 6196024"/>
              <a:gd name="connsiteX11" fmla="*/ 2176563 w 6019421"/>
              <a:gd name="connsiteY11" fmla="*/ 4958455 h 6196024"/>
              <a:gd name="connsiteX12" fmla="*/ 1123744 w 6019421"/>
              <a:gd name="connsiteY12" fmla="*/ 4831141 h 6196024"/>
              <a:gd name="connsiteX13" fmla="*/ 202795 w 6019421"/>
              <a:gd name="connsiteY13" fmla="*/ 4305336 h 6196024"/>
              <a:gd name="connsiteX14" fmla="*/ 17338 w 6019421"/>
              <a:gd name="connsiteY14" fmla="*/ 4126308 h 6196024"/>
              <a:gd name="connsiteX15" fmla="*/ 0 w 6019421"/>
              <a:gd name="connsiteY15" fmla="*/ 4105992 h 6196024"/>
              <a:gd name="connsiteX16" fmla="*/ 0 w 6019421"/>
              <a:gd name="connsiteY16" fmla="*/ 4075775 h 6196024"/>
              <a:gd name="connsiteX17" fmla="*/ 31140 w 6019421"/>
              <a:gd name="connsiteY17" fmla="*/ 4112383 h 6196024"/>
              <a:gd name="connsiteX18" fmla="*/ 1129597 w 6019421"/>
              <a:gd name="connsiteY18" fmla="*/ 4813463 h 6196024"/>
              <a:gd name="connsiteX19" fmla="*/ 4480497 w 6019421"/>
              <a:gd name="connsiteY19" fmla="*/ 3128898 h 6196024"/>
              <a:gd name="connsiteX20" fmla="*/ 4604102 w 6019421"/>
              <a:gd name="connsiteY20" fmla="*/ 2535797 h 6196024"/>
              <a:gd name="connsiteX21" fmla="*/ 5316826 w 6019421"/>
              <a:gd name="connsiteY21" fmla="*/ 0 h 6196024"/>
              <a:gd name="connsiteX22" fmla="*/ 5353901 w 6019421"/>
              <a:gd name="connsiteY22" fmla="*/ 0 h 6196024"/>
              <a:gd name="connsiteX23" fmla="*/ 5363312 w 6019421"/>
              <a:gd name="connsiteY23" fmla="*/ 12987 h 6196024"/>
              <a:gd name="connsiteX24" fmla="*/ 5858499 w 6019421"/>
              <a:gd name="connsiteY24" fmla="*/ 1082575 h 6196024"/>
              <a:gd name="connsiteX25" fmla="*/ 6019421 w 6019421"/>
              <a:gd name="connsiteY25" fmla="*/ 1959428 h 6196024"/>
              <a:gd name="connsiteX26" fmla="*/ 5987724 w 6019421"/>
              <a:gd name="connsiteY26" fmla="*/ 1942294 h 6196024"/>
              <a:gd name="connsiteX27" fmla="*/ 5362203 w 6019421"/>
              <a:gd name="connsiteY27" fmla="*/ 66707 h 6196024"/>
              <a:gd name="connsiteX28" fmla="*/ 4333428 w 6019421"/>
              <a:gd name="connsiteY28" fmla="*/ 0 h 6196024"/>
              <a:gd name="connsiteX29" fmla="*/ 4692890 w 6019421"/>
              <a:gd name="connsiteY29" fmla="*/ 0 h 6196024"/>
              <a:gd name="connsiteX30" fmla="*/ 4741693 w 6019421"/>
              <a:gd name="connsiteY30" fmla="*/ 55084 h 6196024"/>
              <a:gd name="connsiteX31" fmla="*/ 5371381 w 6019421"/>
              <a:gd name="connsiteY31" fmla="*/ 1258624 h 6196024"/>
              <a:gd name="connsiteX32" fmla="*/ 5503782 w 6019421"/>
              <a:gd name="connsiteY32" fmla="*/ 2610431 h 6196024"/>
              <a:gd name="connsiteX33" fmla="*/ 5092924 w 6019421"/>
              <a:gd name="connsiteY33" fmla="*/ 3956177 h 6196024"/>
              <a:gd name="connsiteX34" fmla="*/ 4192100 w 6019421"/>
              <a:gd name="connsiteY34" fmla="*/ 5037084 h 6196024"/>
              <a:gd name="connsiteX35" fmla="*/ 2988622 w 6019421"/>
              <a:gd name="connsiteY35" fmla="*/ 5666803 h 6196024"/>
              <a:gd name="connsiteX36" fmla="*/ 1636815 w 6019421"/>
              <a:gd name="connsiteY36" fmla="*/ 5799205 h 6196024"/>
              <a:gd name="connsiteX37" fmla="*/ 291068 w 6019421"/>
              <a:gd name="connsiteY37" fmla="*/ 5388345 h 6196024"/>
              <a:gd name="connsiteX38" fmla="*/ 45793 w 6019421"/>
              <a:gd name="connsiteY38" fmla="*/ 5243016 h 6196024"/>
              <a:gd name="connsiteX39" fmla="*/ 0 w 6019421"/>
              <a:gd name="connsiteY39" fmla="*/ 5210707 h 6196024"/>
              <a:gd name="connsiteX40" fmla="*/ 0 w 6019421"/>
              <a:gd name="connsiteY40" fmla="*/ 4879460 h 6196024"/>
              <a:gd name="connsiteX41" fmla="*/ 170174 w 6019421"/>
              <a:gd name="connsiteY41" fmla="*/ 5002775 h 6196024"/>
              <a:gd name="connsiteX42" fmla="*/ 419041 w 6019421"/>
              <a:gd name="connsiteY42" fmla="*/ 5151742 h 6196024"/>
              <a:gd name="connsiteX43" fmla="*/ 4856444 w 6019421"/>
              <a:gd name="connsiteY43" fmla="*/ 3828273 h 6196024"/>
              <a:gd name="connsiteX44" fmla="*/ 4530547 w 6019421"/>
              <a:gd name="connsiteY44" fmla="*/ 223047 h 6196024"/>
              <a:gd name="connsiteX45" fmla="*/ 603202 w 6019421"/>
              <a:gd name="connsiteY45" fmla="*/ 0 h 6196024"/>
              <a:gd name="connsiteX46" fmla="*/ 639977 w 6019421"/>
              <a:gd name="connsiteY46" fmla="*/ 0 h 6196024"/>
              <a:gd name="connsiteX47" fmla="*/ 556062 w 6019421"/>
              <a:gd name="connsiteY47" fmla="*/ 48945 h 6196024"/>
              <a:gd name="connsiteX48" fmla="*/ 49415 w 6019421"/>
              <a:gd name="connsiteY48" fmla="*/ 459614 h 6196024"/>
              <a:gd name="connsiteX49" fmla="*/ 0 w 6019421"/>
              <a:gd name="connsiteY49" fmla="*/ 514253 h 6196024"/>
              <a:gd name="connsiteX50" fmla="*/ 0 w 6019421"/>
              <a:gd name="connsiteY50" fmla="*/ 487363 h 6196024"/>
              <a:gd name="connsiteX51" fmla="*/ 132215 w 6019421"/>
              <a:gd name="connsiteY51" fmla="*/ 350401 h 6196024"/>
              <a:gd name="connsiteX52" fmla="*/ 537924 w 6019421"/>
              <a:gd name="connsiteY52" fmla="*/ 36808 h 619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19421" h="6196024">
                <a:moveTo>
                  <a:pt x="0" y="5819769"/>
                </a:moveTo>
                <a:lnTo>
                  <a:pt x="8057" y="5824391"/>
                </a:lnTo>
                <a:cubicBezTo>
                  <a:pt x="286916" y="5975123"/>
                  <a:pt x="575799" y="6089592"/>
                  <a:pt x="869231" y="6169745"/>
                </a:cubicBezTo>
                <a:lnTo>
                  <a:pt x="855026" y="6196024"/>
                </a:lnTo>
                <a:cubicBezTo>
                  <a:pt x="632333" y="6134614"/>
                  <a:pt x="414828" y="6054146"/>
                  <a:pt x="203637" y="5954856"/>
                </a:cubicBezTo>
                <a:lnTo>
                  <a:pt x="0" y="5852031"/>
                </a:lnTo>
                <a:close/>
                <a:moveTo>
                  <a:pt x="4604102" y="2535797"/>
                </a:moveTo>
                <a:lnTo>
                  <a:pt x="4622594" y="2541930"/>
                </a:lnTo>
                <a:cubicBezTo>
                  <a:pt x="4603978" y="2742208"/>
                  <a:pt x="4562399" y="2940457"/>
                  <a:pt x="4498079" y="3134780"/>
                </a:cubicBezTo>
                <a:cubicBezTo>
                  <a:pt x="4384852" y="3477042"/>
                  <a:pt x="4207950" y="3786898"/>
                  <a:pt x="3972273" y="4055729"/>
                </a:cubicBezTo>
                <a:cubicBezTo>
                  <a:pt x="3744619" y="4315378"/>
                  <a:pt x="3472156" y="4526022"/>
                  <a:pt x="3162233" y="4681818"/>
                </a:cubicBezTo>
                <a:cubicBezTo>
                  <a:pt x="2852342" y="4837550"/>
                  <a:pt x="2520695" y="4930667"/>
                  <a:pt x="2176563" y="4958455"/>
                </a:cubicBezTo>
                <a:cubicBezTo>
                  <a:pt x="1820237" y="4987216"/>
                  <a:pt x="1466005" y="4944366"/>
                  <a:pt x="1123744" y="4831141"/>
                </a:cubicBezTo>
                <a:cubicBezTo>
                  <a:pt x="781482" y="4717914"/>
                  <a:pt x="471626" y="4541013"/>
                  <a:pt x="202795" y="4305336"/>
                </a:cubicBezTo>
                <a:cubicBezTo>
                  <a:pt x="137883" y="4248422"/>
                  <a:pt x="76033" y="4188708"/>
                  <a:pt x="17338" y="4126308"/>
                </a:cubicBezTo>
                <a:lnTo>
                  <a:pt x="0" y="4105992"/>
                </a:lnTo>
                <a:lnTo>
                  <a:pt x="0" y="4075775"/>
                </a:lnTo>
                <a:lnTo>
                  <a:pt x="31140" y="4112383"/>
                </a:lnTo>
                <a:cubicBezTo>
                  <a:pt x="323659" y="4424445"/>
                  <a:pt x="695736" y="4669926"/>
                  <a:pt x="1129597" y="4813463"/>
                </a:cubicBezTo>
                <a:cubicBezTo>
                  <a:pt x="2517884" y="5272905"/>
                  <a:pt x="4021055" y="4517185"/>
                  <a:pt x="4480497" y="3128898"/>
                </a:cubicBezTo>
                <a:cubicBezTo>
                  <a:pt x="4545521" y="2932381"/>
                  <a:pt x="4586104" y="2733593"/>
                  <a:pt x="4604102" y="2535797"/>
                </a:cubicBezTo>
                <a:close/>
                <a:moveTo>
                  <a:pt x="5316826" y="0"/>
                </a:moveTo>
                <a:lnTo>
                  <a:pt x="5353901" y="0"/>
                </a:lnTo>
                <a:lnTo>
                  <a:pt x="5363312" y="12987"/>
                </a:lnTo>
                <a:cubicBezTo>
                  <a:pt x="5578607" y="342444"/>
                  <a:pt x="5744635" y="700808"/>
                  <a:pt x="5858499" y="1082575"/>
                </a:cubicBezTo>
                <a:cubicBezTo>
                  <a:pt x="5944456" y="1370600"/>
                  <a:pt x="5998100" y="1663773"/>
                  <a:pt x="6019421" y="1959428"/>
                </a:cubicBezTo>
                <a:lnTo>
                  <a:pt x="5987724" y="1942294"/>
                </a:lnTo>
                <a:cubicBezTo>
                  <a:pt x="5935875" y="1277207"/>
                  <a:pt x="5721212" y="631337"/>
                  <a:pt x="5362203" y="66707"/>
                </a:cubicBezTo>
                <a:close/>
                <a:moveTo>
                  <a:pt x="4333428" y="0"/>
                </a:moveTo>
                <a:lnTo>
                  <a:pt x="4692890" y="0"/>
                </a:lnTo>
                <a:lnTo>
                  <a:pt x="4741693" y="55084"/>
                </a:lnTo>
                <a:cubicBezTo>
                  <a:pt x="5028045" y="412725"/>
                  <a:pt x="5239911" y="817652"/>
                  <a:pt x="5371381" y="1258624"/>
                </a:cubicBezTo>
                <a:cubicBezTo>
                  <a:pt x="5502884" y="1699535"/>
                  <a:pt x="5547442" y="2154363"/>
                  <a:pt x="5503782" y="2610431"/>
                </a:cubicBezTo>
                <a:cubicBezTo>
                  <a:pt x="5458563" y="3082633"/>
                  <a:pt x="5320334" y="3535461"/>
                  <a:pt x="5092924" y="3956177"/>
                </a:cubicBezTo>
                <a:cubicBezTo>
                  <a:pt x="4865513" y="4376894"/>
                  <a:pt x="4562447" y="4740623"/>
                  <a:pt x="4192100" y="5037084"/>
                </a:cubicBezTo>
                <a:cubicBezTo>
                  <a:pt x="3834460" y="5323435"/>
                  <a:pt x="3429531" y="5535301"/>
                  <a:pt x="2988622" y="5666803"/>
                </a:cubicBezTo>
                <a:cubicBezTo>
                  <a:pt x="2547711" y="5798306"/>
                  <a:pt x="2092884" y="5842866"/>
                  <a:pt x="1636815" y="5799205"/>
                </a:cubicBezTo>
                <a:cubicBezTo>
                  <a:pt x="1164613" y="5753985"/>
                  <a:pt x="711847" y="5615789"/>
                  <a:pt x="291068" y="5388345"/>
                </a:cubicBezTo>
                <a:cubicBezTo>
                  <a:pt x="207000" y="5342903"/>
                  <a:pt x="125215" y="5294436"/>
                  <a:pt x="45793" y="5243016"/>
                </a:cubicBezTo>
                <a:lnTo>
                  <a:pt x="0" y="5210707"/>
                </a:lnTo>
                <a:lnTo>
                  <a:pt x="0" y="4879460"/>
                </a:lnTo>
                <a:lnTo>
                  <a:pt x="170174" y="5002775"/>
                </a:lnTo>
                <a:cubicBezTo>
                  <a:pt x="250171" y="5055579"/>
                  <a:pt x="333151" y="5105315"/>
                  <a:pt x="419041" y="5151742"/>
                </a:cubicBezTo>
                <a:cubicBezTo>
                  <a:pt x="2007314" y="6010253"/>
                  <a:pt x="3997933" y="5416545"/>
                  <a:pt x="4856444" y="3828273"/>
                </a:cubicBezTo>
                <a:cubicBezTo>
                  <a:pt x="5500327" y="2637069"/>
                  <a:pt x="5327337" y="1219544"/>
                  <a:pt x="4530547" y="223047"/>
                </a:cubicBezTo>
                <a:close/>
                <a:moveTo>
                  <a:pt x="603202" y="0"/>
                </a:moveTo>
                <a:lnTo>
                  <a:pt x="639977" y="0"/>
                </a:lnTo>
                <a:lnTo>
                  <a:pt x="556062" y="48945"/>
                </a:lnTo>
                <a:cubicBezTo>
                  <a:pt x="371963" y="163969"/>
                  <a:pt x="201508" y="301649"/>
                  <a:pt x="49415" y="459614"/>
                </a:cubicBezTo>
                <a:lnTo>
                  <a:pt x="0" y="514253"/>
                </a:lnTo>
                <a:lnTo>
                  <a:pt x="0" y="487363"/>
                </a:lnTo>
                <a:lnTo>
                  <a:pt x="132215" y="350401"/>
                </a:lnTo>
                <a:cubicBezTo>
                  <a:pt x="257015" y="233010"/>
                  <a:pt x="392557" y="128235"/>
                  <a:pt x="537924" y="3680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65E4B8B-F6E0-384B-9249-DAAC9B472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10608368" y="5606787"/>
            <a:ext cx="1895478" cy="1777422"/>
          </a:xfrm>
          <a:prstGeom prst="rect">
            <a:avLst/>
          </a:prstGeom>
        </p:spPr>
      </p:pic>
      <p:sp>
        <p:nvSpPr>
          <p:cNvPr id="4" name="Graphic 56">
            <a:extLst>
              <a:ext uri="{FF2B5EF4-FFF2-40B4-BE49-F238E27FC236}">
                <a16:creationId xmlns:a16="http://schemas.microsoft.com/office/drawing/2014/main" id="{C17DAF27-F6C7-A542-8323-F5BE6E9D908B}"/>
              </a:ext>
            </a:extLst>
          </p:cNvPr>
          <p:cNvSpPr/>
          <p:nvPr userDrawn="1"/>
        </p:nvSpPr>
        <p:spPr>
          <a:xfrm>
            <a:off x="5247695" y="512762"/>
            <a:ext cx="900774" cy="901225"/>
          </a:xfrm>
          <a:custGeom>
            <a:avLst/>
            <a:gdLst>
              <a:gd name="connsiteX0" fmla="*/ 594742 w 900774"/>
              <a:gd name="connsiteY0" fmla="*/ 901131 h 901225"/>
              <a:gd name="connsiteX1" fmla="*/ 585630 w 900774"/>
              <a:gd name="connsiteY1" fmla="*/ 892493 h 901225"/>
              <a:gd name="connsiteX2" fmla="*/ 593034 w 900774"/>
              <a:gd name="connsiteY2" fmla="*/ 878635 h 901225"/>
              <a:gd name="connsiteX3" fmla="*/ 607366 w 900774"/>
              <a:gd name="connsiteY3" fmla="*/ 885185 h 901225"/>
              <a:gd name="connsiteX4" fmla="*/ 601576 w 900774"/>
              <a:gd name="connsiteY4" fmla="*/ 899897 h 901225"/>
              <a:gd name="connsiteX5" fmla="*/ 598729 w 900774"/>
              <a:gd name="connsiteY5" fmla="*/ 901131 h 901225"/>
              <a:gd name="connsiteX6" fmla="*/ 594742 w 900774"/>
              <a:gd name="connsiteY6" fmla="*/ 901131 h 901225"/>
              <a:gd name="connsiteX7" fmla="*/ 190 w 900774"/>
              <a:gd name="connsiteY7" fmla="*/ 892019 h 901225"/>
              <a:gd name="connsiteX8" fmla="*/ 9302 w 900774"/>
              <a:gd name="connsiteY8" fmla="*/ 901131 h 901225"/>
              <a:gd name="connsiteX9" fmla="*/ 13858 w 900774"/>
              <a:gd name="connsiteY9" fmla="*/ 901131 h 901225"/>
              <a:gd name="connsiteX10" fmla="*/ 15376 w 900774"/>
              <a:gd name="connsiteY10" fmla="*/ 900466 h 901225"/>
              <a:gd name="connsiteX11" fmla="*/ 23065 w 900774"/>
              <a:gd name="connsiteY11" fmla="*/ 888127 h 901225"/>
              <a:gd name="connsiteX12" fmla="*/ 13763 w 900774"/>
              <a:gd name="connsiteY12" fmla="*/ 878161 h 901225"/>
              <a:gd name="connsiteX13" fmla="*/ 949 w 900774"/>
              <a:gd name="connsiteY13" fmla="*/ 885090 h 901225"/>
              <a:gd name="connsiteX14" fmla="*/ 0 w 900774"/>
              <a:gd name="connsiteY14" fmla="*/ 886798 h 901225"/>
              <a:gd name="connsiteX15" fmla="*/ 0 w 900774"/>
              <a:gd name="connsiteY15" fmla="*/ 891924 h 901225"/>
              <a:gd name="connsiteX16" fmla="*/ 891449 w 900774"/>
              <a:gd name="connsiteY16" fmla="*/ 901131 h 901225"/>
              <a:gd name="connsiteX17" fmla="*/ 893537 w 900774"/>
              <a:gd name="connsiteY17" fmla="*/ 900181 h 901225"/>
              <a:gd name="connsiteX18" fmla="*/ 900561 w 900774"/>
              <a:gd name="connsiteY18" fmla="*/ 887178 h 901225"/>
              <a:gd name="connsiteX19" fmla="*/ 889266 w 900774"/>
              <a:gd name="connsiteY19" fmla="*/ 878066 h 901225"/>
              <a:gd name="connsiteX20" fmla="*/ 877971 w 900774"/>
              <a:gd name="connsiteY20" fmla="*/ 887178 h 901225"/>
              <a:gd name="connsiteX21" fmla="*/ 884900 w 900774"/>
              <a:gd name="connsiteY21" fmla="*/ 900181 h 901225"/>
              <a:gd name="connsiteX22" fmla="*/ 886893 w 900774"/>
              <a:gd name="connsiteY22" fmla="*/ 901131 h 901225"/>
              <a:gd name="connsiteX23" fmla="*/ 891449 w 900774"/>
              <a:gd name="connsiteY23" fmla="*/ 901131 h 901225"/>
              <a:gd name="connsiteX24" fmla="*/ 190 w 900774"/>
              <a:gd name="connsiteY24" fmla="*/ 13858 h 901225"/>
              <a:gd name="connsiteX25" fmla="*/ 1139 w 900774"/>
              <a:gd name="connsiteY25" fmla="*/ 15851 h 901225"/>
              <a:gd name="connsiteX26" fmla="*/ 14142 w 900774"/>
              <a:gd name="connsiteY26" fmla="*/ 22780 h 901225"/>
              <a:gd name="connsiteX27" fmla="*/ 23159 w 900774"/>
              <a:gd name="connsiteY27" fmla="*/ 11485 h 901225"/>
              <a:gd name="connsiteX28" fmla="*/ 14048 w 900774"/>
              <a:gd name="connsiteY28" fmla="*/ 285 h 901225"/>
              <a:gd name="connsiteX29" fmla="*/ 1139 w 900774"/>
              <a:gd name="connsiteY29" fmla="*/ 7214 h 901225"/>
              <a:gd name="connsiteX30" fmla="*/ 190 w 900774"/>
              <a:gd name="connsiteY30" fmla="*/ 9302 h 901225"/>
              <a:gd name="connsiteX31" fmla="*/ 190 w 900774"/>
              <a:gd name="connsiteY31" fmla="*/ 13858 h 901225"/>
              <a:gd name="connsiteX32" fmla="*/ 190 w 900774"/>
              <a:gd name="connsiteY32" fmla="*/ 306578 h 901225"/>
              <a:gd name="connsiteX33" fmla="*/ 1234 w 900774"/>
              <a:gd name="connsiteY33" fmla="*/ 308856 h 901225"/>
              <a:gd name="connsiteX34" fmla="*/ 14142 w 900774"/>
              <a:gd name="connsiteY34" fmla="*/ 315500 h 901225"/>
              <a:gd name="connsiteX35" fmla="*/ 23159 w 900774"/>
              <a:gd name="connsiteY35" fmla="*/ 304110 h 901225"/>
              <a:gd name="connsiteX36" fmla="*/ 14332 w 900774"/>
              <a:gd name="connsiteY36" fmla="*/ 292910 h 901225"/>
              <a:gd name="connsiteX37" fmla="*/ 1234 w 900774"/>
              <a:gd name="connsiteY37" fmla="*/ 299649 h 901225"/>
              <a:gd name="connsiteX38" fmla="*/ 190 w 900774"/>
              <a:gd name="connsiteY38" fmla="*/ 302022 h 901225"/>
              <a:gd name="connsiteX39" fmla="*/ 190 w 900774"/>
              <a:gd name="connsiteY39" fmla="*/ 306578 h 901225"/>
              <a:gd name="connsiteX40" fmla="*/ 190 w 900774"/>
              <a:gd name="connsiteY40" fmla="*/ 599298 h 901225"/>
              <a:gd name="connsiteX41" fmla="*/ 1424 w 900774"/>
              <a:gd name="connsiteY41" fmla="*/ 601861 h 901225"/>
              <a:gd name="connsiteX42" fmla="*/ 14237 w 900774"/>
              <a:gd name="connsiteY42" fmla="*/ 608220 h 901225"/>
              <a:gd name="connsiteX43" fmla="*/ 23254 w 900774"/>
              <a:gd name="connsiteY43" fmla="*/ 596831 h 901225"/>
              <a:gd name="connsiteX44" fmla="*/ 14332 w 900774"/>
              <a:gd name="connsiteY44" fmla="*/ 585725 h 901225"/>
              <a:gd name="connsiteX45" fmla="*/ 1329 w 900774"/>
              <a:gd name="connsiteY45" fmla="*/ 592180 h 901225"/>
              <a:gd name="connsiteX46" fmla="*/ 190 w 900774"/>
              <a:gd name="connsiteY46" fmla="*/ 594742 h 901225"/>
              <a:gd name="connsiteX47" fmla="*/ 190 w 900774"/>
              <a:gd name="connsiteY47" fmla="*/ 599298 h 901225"/>
              <a:gd name="connsiteX48" fmla="*/ 306578 w 900774"/>
              <a:gd name="connsiteY48" fmla="*/ 901131 h 901225"/>
              <a:gd name="connsiteX49" fmla="*/ 308571 w 900774"/>
              <a:gd name="connsiteY49" fmla="*/ 900181 h 901225"/>
              <a:gd name="connsiteX50" fmla="*/ 315500 w 900774"/>
              <a:gd name="connsiteY50" fmla="*/ 887463 h 901225"/>
              <a:gd name="connsiteX51" fmla="*/ 304110 w 900774"/>
              <a:gd name="connsiteY51" fmla="*/ 878161 h 901225"/>
              <a:gd name="connsiteX52" fmla="*/ 292910 w 900774"/>
              <a:gd name="connsiteY52" fmla="*/ 886988 h 901225"/>
              <a:gd name="connsiteX53" fmla="*/ 299934 w 900774"/>
              <a:gd name="connsiteY53" fmla="*/ 900276 h 901225"/>
              <a:gd name="connsiteX54" fmla="*/ 302022 w 900774"/>
              <a:gd name="connsiteY54" fmla="*/ 901225 h 901225"/>
              <a:gd name="connsiteX55" fmla="*/ 306578 w 900774"/>
              <a:gd name="connsiteY55" fmla="*/ 901225 h 901225"/>
              <a:gd name="connsiteX56" fmla="*/ 315785 w 900774"/>
              <a:gd name="connsiteY56" fmla="*/ 11485 h 901225"/>
              <a:gd name="connsiteX57" fmla="*/ 304300 w 900774"/>
              <a:gd name="connsiteY57" fmla="*/ 95 h 901225"/>
              <a:gd name="connsiteX58" fmla="*/ 292720 w 900774"/>
              <a:gd name="connsiteY58" fmla="*/ 11675 h 901225"/>
              <a:gd name="connsiteX59" fmla="*/ 304300 w 900774"/>
              <a:gd name="connsiteY59" fmla="*/ 22970 h 901225"/>
              <a:gd name="connsiteX60" fmla="*/ 315690 w 900774"/>
              <a:gd name="connsiteY60" fmla="*/ 11485 h 901225"/>
              <a:gd name="connsiteX61" fmla="*/ 900656 w 900774"/>
              <a:gd name="connsiteY61" fmla="*/ 11485 h 901225"/>
              <a:gd name="connsiteX62" fmla="*/ 889361 w 900774"/>
              <a:gd name="connsiteY62" fmla="*/ 0 h 901225"/>
              <a:gd name="connsiteX63" fmla="*/ 877781 w 900774"/>
              <a:gd name="connsiteY63" fmla="*/ 11580 h 901225"/>
              <a:gd name="connsiteX64" fmla="*/ 889266 w 900774"/>
              <a:gd name="connsiteY64" fmla="*/ 22970 h 901225"/>
              <a:gd name="connsiteX65" fmla="*/ 900656 w 900774"/>
              <a:gd name="connsiteY65" fmla="*/ 11485 h 901225"/>
              <a:gd name="connsiteX66" fmla="*/ 292815 w 900774"/>
              <a:gd name="connsiteY66" fmla="*/ 304110 h 901225"/>
              <a:gd name="connsiteX67" fmla="*/ 304490 w 900774"/>
              <a:gd name="connsiteY67" fmla="*/ 315690 h 901225"/>
              <a:gd name="connsiteX68" fmla="*/ 315880 w 900774"/>
              <a:gd name="connsiteY68" fmla="*/ 304110 h 901225"/>
              <a:gd name="connsiteX69" fmla="*/ 304395 w 900774"/>
              <a:gd name="connsiteY69" fmla="*/ 292720 h 901225"/>
              <a:gd name="connsiteX70" fmla="*/ 292910 w 900774"/>
              <a:gd name="connsiteY70" fmla="*/ 304110 h 901225"/>
              <a:gd name="connsiteX71" fmla="*/ 608220 w 900774"/>
              <a:gd name="connsiteY71" fmla="*/ 304205 h 901225"/>
              <a:gd name="connsiteX72" fmla="*/ 596831 w 900774"/>
              <a:gd name="connsiteY72" fmla="*/ 292720 h 901225"/>
              <a:gd name="connsiteX73" fmla="*/ 585156 w 900774"/>
              <a:gd name="connsiteY73" fmla="*/ 304300 h 901225"/>
              <a:gd name="connsiteX74" fmla="*/ 596736 w 900774"/>
              <a:gd name="connsiteY74" fmla="*/ 315690 h 901225"/>
              <a:gd name="connsiteX75" fmla="*/ 608220 w 900774"/>
              <a:gd name="connsiteY75" fmla="*/ 304205 h 901225"/>
              <a:gd name="connsiteX76" fmla="*/ 900656 w 900774"/>
              <a:gd name="connsiteY76" fmla="*/ 304205 h 901225"/>
              <a:gd name="connsiteX77" fmla="*/ 889361 w 900774"/>
              <a:gd name="connsiteY77" fmla="*/ 292625 h 901225"/>
              <a:gd name="connsiteX78" fmla="*/ 877686 w 900774"/>
              <a:gd name="connsiteY78" fmla="*/ 304110 h 901225"/>
              <a:gd name="connsiteX79" fmla="*/ 889171 w 900774"/>
              <a:gd name="connsiteY79" fmla="*/ 315595 h 901225"/>
              <a:gd name="connsiteX80" fmla="*/ 900656 w 900774"/>
              <a:gd name="connsiteY80" fmla="*/ 304205 h 901225"/>
              <a:gd name="connsiteX81" fmla="*/ 585156 w 900774"/>
              <a:gd name="connsiteY81" fmla="*/ 596641 h 901225"/>
              <a:gd name="connsiteX82" fmla="*/ 596831 w 900774"/>
              <a:gd name="connsiteY82" fmla="*/ 608220 h 901225"/>
              <a:gd name="connsiteX83" fmla="*/ 608220 w 900774"/>
              <a:gd name="connsiteY83" fmla="*/ 596736 h 901225"/>
              <a:gd name="connsiteX84" fmla="*/ 596736 w 900774"/>
              <a:gd name="connsiteY84" fmla="*/ 585346 h 901225"/>
              <a:gd name="connsiteX85" fmla="*/ 585156 w 900774"/>
              <a:gd name="connsiteY85" fmla="*/ 596641 h 901225"/>
              <a:gd name="connsiteX86" fmla="*/ 292815 w 900774"/>
              <a:gd name="connsiteY86" fmla="*/ 596546 h 901225"/>
              <a:gd name="connsiteX87" fmla="*/ 304300 w 900774"/>
              <a:gd name="connsiteY87" fmla="*/ 608220 h 901225"/>
              <a:gd name="connsiteX88" fmla="*/ 315785 w 900774"/>
              <a:gd name="connsiteY88" fmla="*/ 596831 h 901225"/>
              <a:gd name="connsiteX89" fmla="*/ 304395 w 900774"/>
              <a:gd name="connsiteY89" fmla="*/ 585346 h 901225"/>
              <a:gd name="connsiteX90" fmla="*/ 292720 w 900774"/>
              <a:gd name="connsiteY90" fmla="*/ 596546 h 901225"/>
              <a:gd name="connsiteX91" fmla="*/ 889456 w 900774"/>
              <a:gd name="connsiteY91" fmla="*/ 585346 h 901225"/>
              <a:gd name="connsiteX92" fmla="*/ 877781 w 900774"/>
              <a:gd name="connsiteY92" fmla="*/ 596546 h 901225"/>
              <a:gd name="connsiteX93" fmla="*/ 889171 w 900774"/>
              <a:gd name="connsiteY93" fmla="*/ 608315 h 901225"/>
              <a:gd name="connsiteX94" fmla="*/ 900656 w 900774"/>
              <a:gd name="connsiteY94" fmla="*/ 596925 h 901225"/>
              <a:gd name="connsiteX95" fmla="*/ 889361 w 900774"/>
              <a:gd name="connsiteY95" fmla="*/ 585346 h 901225"/>
              <a:gd name="connsiteX96" fmla="*/ 608220 w 900774"/>
              <a:gd name="connsiteY96" fmla="*/ 11485 h 901225"/>
              <a:gd name="connsiteX97" fmla="*/ 596736 w 900774"/>
              <a:gd name="connsiteY97" fmla="*/ 95 h 901225"/>
              <a:gd name="connsiteX98" fmla="*/ 585156 w 900774"/>
              <a:gd name="connsiteY98" fmla="*/ 11485 h 901225"/>
              <a:gd name="connsiteX99" fmla="*/ 596831 w 900774"/>
              <a:gd name="connsiteY99" fmla="*/ 23065 h 901225"/>
              <a:gd name="connsiteX100" fmla="*/ 608220 w 900774"/>
              <a:gd name="connsiteY100" fmla="*/ 11580 h 9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900774" h="901225">
                <a:moveTo>
                  <a:pt x="594742" y="901131"/>
                </a:moveTo>
                <a:cubicBezTo>
                  <a:pt x="590471" y="899612"/>
                  <a:pt x="586959" y="897239"/>
                  <a:pt x="585630" y="892493"/>
                </a:cubicBezTo>
                <a:cubicBezTo>
                  <a:pt x="584017" y="886608"/>
                  <a:pt x="587244" y="880629"/>
                  <a:pt x="593034" y="878635"/>
                </a:cubicBezTo>
                <a:cubicBezTo>
                  <a:pt x="598824" y="876642"/>
                  <a:pt x="605088" y="879585"/>
                  <a:pt x="607366" y="885185"/>
                </a:cubicBezTo>
                <a:cubicBezTo>
                  <a:pt x="609644" y="890785"/>
                  <a:pt x="607081" y="897334"/>
                  <a:pt x="601576" y="899897"/>
                </a:cubicBezTo>
                <a:cubicBezTo>
                  <a:pt x="600627" y="900371"/>
                  <a:pt x="599678" y="900751"/>
                  <a:pt x="598729" y="901131"/>
                </a:cubicBezTo>
                <a:lnTo>
                  <a:pt x="594742" y="901131"/>
                </a:lnTo>
                <a:close/>
                <a:moveTo>
                  <a:pt x="190" y="892019"/>
                </a:moveTo>
                <a:cubicBezTo>
                  <a:pt x="1803" y="896480"/>
                  <a:pt x="4936" y="899517"/>
                  <a:pt x="9302" y="901131"/>
                </a:cubicBezTo>
                <a:lnTo>
                  <a:pt x="13858" y="901131"/>
                </a:lnTo>
                <a:cubicBezTo>
                  <a:pt x="14332" y="900941"/>
                  <a:pt x="14902" y="900656"/>
                  <a:pt x="15376" y="900466"/>
                </a:cubicBezTo>
                <a:cubicBezTo>
                  <a:pt x="20787" y="898378"/>
                  <a:pt x="23634" y="893917"/>
                  <a:pt x="23065" y="888127"/>
                </a:cubicBezTo>
                <a:cubicBezTo>
                  <a:pt x="22590" y="883286"/>
                  <a:pt x="18603" y="879015"/>
                  <a:pt x="13763" y="878161"/>
                </a:cubicBezTo>
                <a:cubicBezTo>
                  <a:pt x="8163" y="877307"/>
                  <a:pt x="3322" y="879964"/>
                  <a:pt x="949" y="885090"/>
                </a:cubicBezTo>
                <a:cubicBezTo>
                  <a:pt x="664" y="885659"/>
                  <a:pt x="380" y="886229"/>
                  <a:pt x="0" y="886798"/>
                </a:cubicBezTo>
                <a:lnTo>
                  <a:pt x="0" y="891924"/>
                </a:lnTo>
                <a:close/>
                <a:moveTo>
                  <a:pt x="891449" y="901131"/>
                </a:moveTo>
                <a:cubicBezTo>
                  <a:pt x="892114" y="900846"/>
                  <a:pt x="892778" y="900466"/>
                  <a:pt x="893537" y="900181"/>
                </a:cubicBezTo>
                <a:cubicBezTo>
                  <a:pt x="898758" y="897998"/>
                  <a:pt x="901605" y="892588"/>
                  <a:pt x="900561" y="887178"/>
                </a:cubicBezTo>
                <a:cubicBezTo>
                  <a:pt x="899422" y="881863"/>
                  <a:pt x="894866" y="878066"/>
                  <a:pt x="889266" y="878066"/>
                </a:cubicBezTo>
                <a:cubicBezTo>
                  <a:pt x="883761" y="878066"/>
                  <a:pt x="879015" y="881863"/>
                  <a:pt x="877971" y="887178"/>
                </a:cubicBezTo>
                <a:cubicBezTo>
                  <a:pt x="876832" y="892588"/>
                  <a:pt x="879680" y="897998"/>
                  <a:pt x="884900" y="900181"/>
                </a:cubicBezTo>
                <a:cubicBezTo>
                  <a:pt x="885564" y="900466"/>
                  <a:pt x="886229" y="900846"/>
                  <a:pt x="886893" y="901131"/>
                </a:cubicBezTo>
                <a:lnTo>
                  <a:pt x="891449" y="901131"/>
                </a:lnTo>
                <a:close/>
                <a:moveTo>
                  <a:pt x="190" y="13858"/>
                </a:moveTo>
                <a:cubicBezTo>
                  <a:pt x="475" y="14522"/>
                  <a:pt x="854" y="15187"/>
                  <a:pt x="1139" y="15851"/>
                </a:cubicBezTo>
                <a:cubicBezTo>
                  <a:pt x="3417" y="21071"/>
                  <a:pt x="8732" y="23919"/>
                  <a:pt x="14142" y="22780"/>
                </a:cubicBezTo>
                <a:cubicBezTo>
                  <a:pt x="19458" y="21736"/>
                  <a:pt x="23159" y="16990"/>
                  <a:pt x="23159" y="11485"/>
                </a:cubicBezTo>
                <a:cubicBezTo>
                  <a:pt x="23159" y="5980"/>
                  <a:pt x="19363" y="1329"/>
                  <a:pt x="14048" y="285"/>
                </a:cubicBezTo>
                <a:cubicBezTo>
                  <a:pt x="8637" y="-854"/>
                  <a:pt x="3322" y="1993"/>
                  <a:pt x="1139" y="7214"/>
                </a:cubicBezTo>
                <a:cubicBezTo>
                  <a:pt x="854" y="7878"/>
                  <a:pt x="569" y="8637"/>
                  <a:pt x="190" y="9302"/>
                </a:cubicBezTo>
                <a:lnTo>
                  <a:pt x="190" y="13858"/>
                </a:lnTo>
                <a:close/>
                <a:moveTo>
                  <a:pt x="190" y="306578"/>
                </a:moveTo>
                <a:cubicBezTo>
                  <a:pt x="569" y="307337"/>
                  <a:pt x="949" y="308097"/>
                  <a:pt x="1234" y="308856"/>
                </a:cubicBezTo>
                <a:cubicBezTo>
                  <a:pt x="3512" y="313887"/>
                  <a:pt x="8922" y="316639"/>
                  <a:pt x="14142" y="315500"/>
                </a:cubicBezTo>
                <a:cubicBezTo>
                  <a:pt x="19458" y="314361"/>
                  <a:pt x="23159" y="309615"/>
                  <a:pt x="23159" y="304110"/>
                </a:cubicBezTo>
                <a:cubicBezTo>
                  <a:pt x="23159" y="298700"/>
                  <a:pt x="19458" y="294144"/>
                  <a:pt x="14332" y="292910"/>
                </a:cubicBezTo>
                <a:cubicBezTo>
                  <a:pt x="8922" y="291676"/>
                  <a:pt x="3512" y="294524"/>
                  <a:pt x="1234" y="299649"/>
                </a:cubicBezTo>
                <a:cubicBezTo>
                  <a:pt x="854" y="300408"/>
                  <a:pt x="569" y="301168"/>
                  <a:pt x="190" y="302022"/>
                </a:cubicBezTo>
                <a:lnTo>
                  <a:pt x="190" y="306578"/>
                </a:lnTo>
                <a:close/>
                <a:moveTo>
                  <a:pt x="190" y="599298"/>
                </a:moveTo>
                <a:cubicBezTo>
                  <a:pt x="569" y="600153"/>
                  <a:pt x="1044" y="601007"/>
                  <a:pt x="1424" y="601861"/>
                </a:cubicBezTo>
                <a:cubicBezTo>
                  <a:pt x="3797" y="606702"/>
                  <a:pt x="9112" y="609359"/>
                  <a:pt x="14237" y="608220"/>
                </a:cubicBezTo>
                <a:cubicBezTo>
                  <a:pt x="19553" y="606987"/>
                  <a:pt x="23254" y="602336"/>
                  <a:pt x="23254" y="596831"/>
                </a:cubicBezTo>
                <a:cubicBezTo>
                  <a:pt x="23254" y="591420"/>
                  <a:pt x="19458" y="586769"/>
                  <a:pt x="14332" y="585725"/>
                </a:cubicBezTo>
                <a:cubicBezTo>
                  <a:pt x="8922" y="584586"/>
                  <a:pt x="3607" y="587244"/>
                  <a:pt x="1329" y="592180"/>
                </a:cubicBezTo>
                <a:cubicBezTo>
                  <a:pt x="949" y="593034"/>
                  <a:pt x="569" y="593888"/>
                  <a:pt x="190" y="594742"/>
                </a:cubicBezTo>
                <a:lnTo>
                  <a:pt x="190" y="599298"/>
                </a:lnTo>
                <a:close/>
                <a:moveTo>
                  <a:pt x="306578" y="901131"/>
                </a:moveTo>
                <a:cubicBezTo>
                  <a:pt x="307242" y="900846"/>
                  <a:pt x="307907" y="900466"/>
                  <a:pt x="308571" y="900181"/>
                </a:cubicBezTo>
                <a:cubicBezTo>
                  <a:pt x="313697" y="897998"/>
                  <a:pt x="316639" y="892588"/>
                  <a:pt x="315500" y="887463"/>
                </a:cubicBezTo>
                <a:cubicBezTo>
                  <a:pt x="314361" y="881863"/>
                  <a:pt x="309805" y="878066"/>
                  <a:pt x="304110" y="878161"/>
                </a:cubicBezTo>
                <a:cubicBezTo>
                  <a:pt x="298700" y="878161"/>
                  <a:pt x="294049" y="881958"/>
                  <a:pt x="292910" y="886988"/>
                </a:cubicBezTo>
                <a:cubicBezTo>
                  <a:pt x="291676" y="892588"/>
                  <a:pt x="294524" y="897998"/>
                  <a:pt x="299934" y="900276"/>
                </a:cubicBezTo>
                <a:cubicBezTo>
                  <a:pt x="300598" y="900561"/>
                  <a:pt x="301263" y="900941"/>
                  <a:pt x="302022" y="901225"/>
                </a:cubicBezTo>
                <a:lnTo>
                  <a:pt x="306578" y="901225"/>
                </a:lnTo>
                <a:close/>
                <a:moveTo>
                  <a:pt x="315785" y="11485"/>
                </a:moveTo>
                <a:cubicBezTo>
                  <a:pt x="315785" y="5125"/>
                  <a:pt x="310659" y="95"/>
                  <a:pt x="304300" y="95"/>
                </a:cubicBezTo>
                <a:cubicBezTo>
                  <a:pt x="297751" y="95"/>
                  <a:pt x="292625" y="5220"/>
                  <a:pt x="292720" y="11675"/>
                </a:cubicBezTo>
                <a:cubicBezTo>
                  <a:pt x="292720" y="18034"/>
                  <a:pt x="297941" y="23065"/>
                  <a:pt x="304300" y="22970"/>
                </a:cubicBezTo>
                <a:cubicBezTo>
                  <a:pt x="310659" y="22970"/>
                  <a:pt x="315690" y="17844"/>
                  <a:pt x="315690" y="11485"/>
                </a:cubicBezTo>
                <a:close/>
                <a:moveTo>
                  <a:pt x="900656" y="11485"/>
                </a:moveTo>
                <a:cubicBezTo>
                  <a:pt x="900656" y="5031"/>
                  <a:pt x="895720" y="0"/>
                  <a:pt x="889361" y="0"/>
                </a:cubicBezTo>
                <a:cubicBezTo>
                  <a:pt x="882812" y="0"/>
                  <a:pt x="877686" y="5031"/>
                  <a:pt x="877781" y="11580"/>
                </a:cubicBezTo>
                <a:cubicBezTo>
                  <a:pt x="877781" y="17939"/>
                  <a:pt x="882907" y="22970"/>
                  <a:pt x="889266" y="22970"/>
                </a:cubicBezTo>
                <a:cubicBezTo>
                  <a:pt x="895625" y="22970"/>
                  <a:pt x="900656" y="17939"/>
                  <a:pt x="900656" y="11485"/>
                </a:cubicBezTo>
                <a:close/>
                <a:moveTo>
                  <a:pt x="292815" y="304110"/>
                </a:moveTo>
                <a:cubicBezTo>
                  <a:pt x="292815" y="310564"/>
                  <a:pt x="297941" y="315690"/>
                  <a:pt x="304490" y="315690"/>
                </a:cubicBezTo>
                <a:cubicBezTo>
                  <a:pt x="310754" y="315690"/>
                  <a:pt x="315880" y="310470"/>
                  <a:pt x="315880" y="304110"/>
                </a:cubicBezTo>
                <a:cubicBezTo>
                  <a:pt x="315880" y="297751"/>
                  <a:pt x="310754" y="292720"/>
                  <a:pt x="304395" y="292720"/>
                </a:cubicBezTo>
                <a:cubicBezTo>
                  <a:pt x="297941" y="292720"/>
                  <a:pt x="292910" y="297751"/>
                  <a:pt x="292910" y="304110"/>
                </a:cubicBezTo>
                <a:close/>
                <a:moveTo>
                  <a:pt x="608220" y="304205"/>
                </a:moveTo>
                <a:cubicBezTo>
                  <a:pt x="608220" y="297846"/>
                  <a:pt x="603190" y="292720"/>
                  <a:pt x="596831" y="292720"/>
                </a:cubicBezTo>
                <a:cubicBezTo>
                  <a:pt x="590281" y="292720"/>
                  <a:pt x="585061" y="297846"/>
                  <a:pt x="585156" y="304300"/>
                </a:cubicBezTo>
                <a:cubicBezTo>
                  <a:pt x="585156" y="310564"/>
                  <a:pt x="590376" y="315690"/>
                  <a:pt x="596736" y="315690"/>
                </a:cubicBezTo>
                <a:cubicBezTo>
                  <a:pt x="603095" y="315690"/>
                  <a:pt x="608220" y="310564"/>
                  <a:pt x="608220" y="304205"/>
                </a:cubicBezTo>
                <a:close/>
                <a:moveTo>
                  <a:pt x="900656" y="304205"/>
                </a:moveTo>
                <a:cubicBezTo>
                  <a:pt x="900656" y="297751"/>
                  <a:pt x="895815" y="292720"/>
                  <a:pt x="889361" y="292625"/>
                </a:cubicBezTo>
                <a:cubicBezTo>
                  <a:pt x="882812" y="292625"/>
                  <a:pt x="877686" y="297561"/>
                  <a:pt x="877686" y="304110"/>
                </a:cubicBezTo>
                <a:cubicBezTo>
                  <a:pt x="877686" y="310470"/>
                  <a:pt x="882717" y="315500"/>
                  <a:pt x="889171" y="315595"/>
                </a:cubicBezTo>
                <a:cubicBezTo>
                  <a:pt x="895531" y="315595"/>
                  <a:pt x="900656" y="310564"/>
                  <a:pt x="900656" y="304205"/>
                </a:cubicBezTo>
                <a:close/>
                <a:moveTo>
                  <a:pt x="585156" y="596641"/>
                </a:moveTo>
                <a:cubicBezTo>
                  <a:pt x="585156" y="603000"/>
                  <a:pt x="590376" y="608315"/>
                  <a:pt x="596831" y="608220"/>
                </a:cubicBezTo>
                <a:cubicBezTo>
                  <a:pt x="603095" y="608220"/>
                  <a:pt x="608220" y="603000"/>
                  <a:pt x="608220" y="596736"/>
                </a:cubicBezTo>
                <a:cubicBezTo>
                  <a:pt x="608220" y="590376"/>
                  <a:pt x="603095" y="585346"/>
                  <a:pt x="596736" y="585346"/>
                </a:cubicBezTo>
                <a:cubicBezTo>
                  <a:pt x="590376" y="585346"/>
                  <a:pt x="585156" y="590376"/>
                  <a:pt x="585156" y="596641"/>
                </a:cubicBezTo>
                <a:close/>
                <a:moveTo>
                  <a:pt x="292815" y="596546"/>
                </a:moveTo>
                <a:cubicBezTo>
                  <a:pt x="292720" y="603000"/>
                  <a:pt x="297846" y="608220"/>
                  <a:pt x="304300" y="608220"/>
                </a:cubicBezTo>
                <a:cubicBezTo>
                  <a:pt x="310659" y="608220"/>
                  <a:pt x="315785" y="603095"/>
                  <a:pt x="315785" y="596831"/>
                </a:cubicBezTo>
                <a:cubicBezTo>
                  <a:pt x="315785" y="590471"/>
                  <a:pt x="310754" y="585346"/>
                  <a:pt x="304395" y="585346"/>
                </a:cubicBezTo>
                <a:cubicBezTo>
                  <a:pt x="297941" y="585346"/>
                  <a:pt x="292910" y="590186"/>
                  <a:pt x="292720" y="596546"/>
                </a:cubicBezTo>
                <a:close/>
                <a:moveTo>
                  <a:pt x="889456" y="585346"/>
                </a:moveTo>
                <a:cubicBezTo>
                  <a:pt x="883002" y="585346"/>
                  <a:pt x="877876" y="590186"/>
                  <a:pt x="877781" y="596546"/>
                </a:cubicBezTo>
                <a:cubicBezTo>
                  <a:pt x="877686" y="603095"/>
                  <a:pt x="882717" y="608315"/>
                  <a:pt x="889171" y="608315"/>
                </a:cubicBezTo>
                <a:cubicBezTo>
                  <a:pt x="895531" y="608315"/>
                  <a:pt x="900656" y="603285"/>
                  <a:pt x="900656" y="596925"/>
                </a:cubicBezTo>
                <a:cubicBezTo>
                  <a:pt x="900656" y="590471"/>
                  <a:pt x="895815" y="585441"/>
                  <a:pt x="889361" y="585346"/>
                </a:cubicBezTo>
                <a:close/>
                <a:moveTo>
                  <a:pt x="608220" y="11485"/>
                </a:moveTo>
                <a:cubicBezTo>
                  <a:pt x="608220" y="5125"/>
                  <a:pt x="603095" y="95"/>
                  <a:pt x="596736" y="95"/>
                </a:cubicBezTo>
                <a:cubicBezTo>
                  <a:pt x="590376" y="95"/>
                  <a:pt x="585251" y="5125"/>
                  <a:pt x="585156" y="11485"/>
                </a:cubicBezTo>
                <a:cubicBezTo>
                  <a:pt x="585156" y="17844"/>
                  <a:pt x="590376" y="23065"/>
                  <a:pt x="596831" y="23065"/>
                </a:cubicBezTo>
                <a:cubicBezTo>
                  <a:pt x="603190" y="23065"/>
                  <a:pt x="608220" y="17844"/>
                  <a:pt x="608220" y="11580"/>
                </a:cubicBezTo>
                <a:close/>
              </a:path>
            </a:pathLst>
          </a:custGeom>
          <a:solidFill>
            <a:schemeClr val="bg1"/>
          </a:solidFill>
          <a:ln w="94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CC90AE-3552-9543-94EE-B25ECE9FA5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90288" cy="5384596"/>
          </a:xfrm>
          <a:custGeom>
            <a:avLst/>
            <a:gdLst>
              <a:gd name="connsiteX0" fmla="*/ 0 w 5090288"/>
              <a:gd name="connsiteY0" fmla="*/ 0 h 5384596"/>
              <a:gd name="connsiteX1" fmla="*/ 4097828 w 5090288"/>
              <a:gd name="connsiteY1" fmla="*/ 0 h 5384596"/>
              <a:gd name="connsiteX2" fmla="*/ 4179113 w 5090288"/>
              <a:gd name="connsiteY2" fmla="*/ 73877 h 5384596"/>
              <a:gd name="connsiteX3" fmla="*/ 5090288 w 5090288"/>
              <a:gd name="connsiteY3" fmla="*/ 2273649 h 5384596"/>
              <a:gd name="connsiteX4" fmla="*/ 1979341 w 5090288"/>
              <a:gd name="connsiteY4" fmla="*/ 5384596 h 5384596"/>
              <a:gd name="connsiteX5" fmla="*/ 490 w 5090288"/>
              <a:gd name="connsiteY5" fmla="*/ 4674207 h 5384596"/>
              <a:gd name="connsiteX6" fmla="*/ 0 w 5090288"/>
              <a:gd name="connsiteY6" fmla="*/ 4673762 h 538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0288" h="5384596">
                <a:moveTo>
                  <a:pt x="0" y="0"/>
                </a:moveTo>
                <a:lnTo>
                  <a:pt x="4097828" y="0"/>
                </a:lnTo>
                <a:lnTo>
                  <a:pt x="4179113" y="73877"/>
                </a:lnTo>
                <a:cubicBezTo>
                  <a:pt x="4742084" y="636848"/>
                  <a:pt x="5090288" y="1414585"/>
                  <a:pt x="5090288" y="2273649"/>
                </a:cubicBezTo>
                <a:cubicBezTo>
                  <a:pt x="5090288" y="3991778"/>
                  <a:pt x="3697470" y="5384596"/>
                  <a:pt x="1979341" y="5384596"/>
                </a:cubicBezTo>
                <a:cubicBezTo>
                  <a:pt x="1227660" y="5384596"/>
                  <a:pt x="538245" y="5118002"/>
                  <a:pt x="490" y="4674207"/>
                </a:cubicBezTo>
                <a:lnTo>
                  <a:pt x="0" y="46737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62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94F6B8B5-E973-464A-86E6-A1CD6CDA4949}"/>
              </a:ext>
            </a:extLst>
          </p:cNvPr>
          <p:cNvSpPr/>
          <p:nvPr userDrawn="1"/>
        </p:nvSpPr>
        <p:spPr>
          <a:xfrm>
            <a:off x="5632055" y="0"/>
            <a:ext cx="4998017" cy="6858000"/>
          </a:xfrm>
          <a:custGeom>
            <a:avLst/>
            <a:gdLst>
              <a:gd name="connsiteX0" fmla="*/ 1032774 w 4998017"/>
              <a:gd name="connsiteY0" fmla="*/ 1577371 h 6858000"/>
              <a:gd name="connsiteX1" fmla="*/ 1439608 w 4998017"/>
              <a:gd name="connsiteY1" fmla="*/ 1577371 h 6858000"/>
              <a:gd name="connsiteX2" fmla="*/ 1162097 w 4998017"/>
              <a:gd name="connsiteY2" fmla="*/ 3163251 h 6858000"/>
              <a:gd name="connsiteX3" fmla="*/ 2861818 w 4998017"/>
              <a:gd name="connsiteY3" fmla="*/ 6762463 h 6858000"/>
              <a:gd name="connsiteX4" fmla="*/ 2983327 w 4998017"/>
              <a:gd name="connsiteY4" fmla="*/ 6858000 h 6858000"/>
              <a:gd name="connsiteX5" fmla="*/ 2388102 w 4998017"/>
              <a:gd name="connsiteY5" fmla="*/ 6858000 h 6858000"/>
              <a:gd name="connsiteX6" fmla="*/ 2257617 w 4998017"/>
              <a:gd name="connsiteY6" fmla="*/ 6733573 h 6858000"/>
              <a:gd name="connsiteX7" fmla="*/ 1175616 w 4998017"/>
              <a:gd name="connsiteY7" fmla="*/ 5128628 h 6858000"/>
              <a:gd name="connsiteX8" fmla="*/ 778766 w 4998017"/>
              <a:gd name="connsiteY8" fmla="*/ 3163150 h 6858000"/>
              <a:gd name="connsiteX9" fmla="*/ 1032774 w 4998017"/>
              <a:gd name="connsiteY9" fmla="*/ 1577371 h 6858000"/>
              <a:gd name="connsiteX10" fmla="*/ 3674577 w 4998017"/>
              <a:gd name="connsiteY10" fmla="*/ 0 h 6858000"/>
              <a:gd name="connsiteX11" fmla="*/ 3721433 w 4998017"/>
              <a:gd name="connsiteY11" fmla="*/ 0 h 6858000"/>
              <a:gd name="connsiteX12" fmla="*/ 3434657 w 4998017"/>
              <a:gd name="connsiteY12" fmla="*/ 207115 h 6858000"/>
              <a:gd name="connsiteX13" fmla="*/ 2067665 w 4998017"/>
              <a:gd name="connsiteY13" fmla="*/ 3824799 h 6858000"/>
              <a:gd name="connsiteX14" fmla="*/ 4951105 w 4998017"/>
              <a:gd name="connsiteY14" fmla="*/ 6848480 h 6858000"/>
              <a:gd name="connsiteX15" fmla="*/ 4998017 w 4998017"/>
              <a:gd name="connsiteY15" fmla="*/ 6858000 h 6858000"/>
              <a:gd name="connsiteX16" fmla="*/ 4876773 w 4998017"/>
              <a:gd name="connsiteY16" fmla="*/ 6858000 h 6858000"/>
              <a:gd name="connsiteX17" fmla="*/ 4765423 w 4998017"/>
              <a:gd name="connsiteY17" fmla="*/ 6829779 h 6858000"/>
              <a:gd name="connsiteX18" fmla="*/ 3610067 w 4998017"/>
              <a:gd name="connsiteY18" fmla="*/ 6283765 h 6858000"/>
              <a:gd name="connsiteX19" fmla="*/ 2595351 w 4998017"/>
              <a:gd name="connsiteY19" fmla="*/ 5235557 h 6858000"/>
              <a:gd name="connsiteX20" fmla="*/ 2041539 w 4998017"/>
              <a:gd name="connsiteY20" fmla="*/ 3829439 h 6858000"/>
              <a:gd name="connsiteX21" fmla="*/ 2076644 w 4998017"/>
              <a:gd name="connsiteY21" fmla="*/ 2318612 h 6858000"/>
              <a:gd name="connsiteX22" fmla="*/ 2667882 w 4998017"/>
              <a:gd name="connsiteY22" fmla="*/ 984823 h 6858000"/>
              <a:gd name="connsiteX23" fmla="*/ 3418038 w 4998017"/>
              <a:gd name="connsiteY23" fmla="*/ 184746 h 6858000"/>
              <a:gd name="connsiteX24" fmla="*/ 895565 w 4998017"/>
              <a:gd name="connsiteY24" fmla="*/ 0 h 6858000"/>
              <a:gd name="connsiteX25" fmla="*/ 946771 w 4998017"/>
              <a:gd name="connsiteY25" fmla="*/ 0 h 6858000"/>
              <a:gd name="connsiteX26" fmla="*/ 879450 w 4998017"/>
              <a:gd name="connsiteY26" fmla="*/ 104910 h 6858000"/>
              <a:gd name="connsiteX27" fmla="*/ 40352 w 4998017"/>
              <a:gd name="connsiteY27" fmla="*/ 3103835 h 6858000"/>
              <a:gd name="connsiteX28" fmla="*/ 190960 w 4998017"/>
              <a:gd name="connsiteY28" fmla="*/ 4417448 h 6858000"/>
              <a:gd name="connsiteX29" fmla="*/ 148390 w 4998017"/>
              <a:gd name="connsiteY29" fmla="*/ 4417448 h 6858000"/>
              <a:gd name="connsiteX30" fmla="*/ 0 w 4998017"/>
              <a:gd name="connsiteY30" fmla="*/ 3103835 h 6858000"/>
              <a:gd name="connsiteX31" fmla="*/ 457979 w 4998017"/>
              <a:gd name="connsiteY31" fmla="*/ 835223 h 6858000"/>
              <a:gd name="connsiteX32" fmla="*/ 841059 w 4998017"/>
              <a:gd name="connsiteY32" fmla="*/ 852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998017" h="6858000">
                <a:moveTo>
                  <a:pt x="1032774" y="1577371"/>
                </a:moveTo>
                <a:lnTo>
                  <a:pt x="1439608" y="1577371"/>
                </a:lnTo>
                <a:cubicBezTo>
                  <a:pt x="1260049" y="2072675"/>
                  <a:pt x="1162097" y="2606715"/>
                  <a:pt x="1162097" y="3163251"/>
                </a:cubicBezTo>
                <a:cubicBezTo>
                  <a:pt x="1162097" y="4610482"/>
                  <a:pt x="1824395" y="5905943"/>
                  <a:pt x="2861818" y="6762463"/>
                </a:cubicBezTo>
                <a:lnTo>
                  <a:pt x="2983327" y="6858000"/>
                </a:lnTo>
                <a:lnTo>
                  <a:pt x="2388102" y="6858000"/>
                </a:lnTo>
                <a:lnTo>
                  <a:pt x="2257617" y="6733573"/>
                </a:lnTo>
                <a:cubicBezTo>
                  <a:pt x="1793987" y="6269945"/>
                  <a:pt x="1429924" y="5729953"/>
                  <a:pt x="1175616" y="5128628"/>
                </a:cubicBezTo>
                <a:cubicBezTo>
                  <a:pt x="912327" y="4506018"/>
                  <a:pt x="778766" y="3844773"/>
                  <a:pt x="778766" y="3163150"/>
                </a:cubicBezTo>
                <a:cubicBezTo>
                  <a:pt x="778766" y="2618417"/>
                  <a:pt x="864209" y="2086697"/>
                  <a:pt x="1032774" y="1577371"/>
                </a:cubicBezTo>
                <a:close/>
                <a:moveTo>
                  <a:pt x="3674577" y="0"/>
                </a:moveTo>
                <a:lnTo>
                  <a:pt x="3721433" y="0"/>
                </a:lnTo>
                <a:lnTo>
                  <a:pt x="3434657" y="207115"/>
                </a:lnTo>
                <a:cubicBezTo>
                  <a:pt x="2387021" y="1044202"/>
                  <a:pt x="1816748" y="2414237"/>
                  <a:pt x="2067665" y="3824799"/>
                </a:cubicBezTo>
                <a:cubicBezTo>
                  <a:pt x="2341243" y="5363595"/>
                  <a:pt x="3515502" y="6520226"/>
                  <a:pt x="4951105" y="6848480"/>
                </a:cubicBezTo>
                <a:lnTo>
                  <a:pt x="4998017" y="6858000"/>
                </a:lnTo>
                <a:lnTo>
                  <a:pt x="4876773" y="6858000"/>
                </a:lnTo>
                <a:lnTo>
                  <a:pt x="4765423" y="6829779"/>
                </a:lnTo>
                <a:cubicBezTo>
                  <a:pt x="4352590" y="6714530"/>
                  <a:pt x="3964724" y="6531354"/>
                  <a:pt x="3610067" y="6283765"/>
                </a:cubicBezTo>
                <a:cubicBezTo>
                  <a:pt x="3204846" y="6000806"/>
                  <a:pt x="2863379" y="5648142"/>
                  <a:pt x="2595351" y="5235557"/>
                </a:cubicBezTo>
                <a:cubicBezTo>
                  <a:pt x="2317840" y="4808345"/>
                  <a:pt x="2131520" y="4335234"/>
                  <a:pt x="2041539" y="3829439"/>
                </a:cubicBezTo>
                <a:cubicBezTo>
                  <a:pt x="1951557" y="3323644"/>
                  <a:pt x="1963359" y="2815328"/>
                  <a:pt x="2076644" y="2318612"/>
                </a:cubicBezTo>
                <a:cubicBezTo>
                  <a:pt x="2186096" y="1838843"/>
                  <a:pt x="2384923" y="1390144"/>
                  <a:pt x="2667882" y="984823"/>
                </a:cubicBezTo>
                <a:cubicBezTo>
                  <a:pt x="2880100" y="680907"/>
                  <a:pt x="3131528" y="412853"/>
                  <a:pt x="3418038" y="184746"/>
                </a:cubicBezTo>
                <a:close/>
                <a:moveTo>
                  <a:pt x="895565" y="0"/>
                </a:moveTo>
                <a:lnTo>
                  <a:pt x="946771" y="0"/>
                </a:lnTo>
                <a:lnTo>
                  <a:pt x="879450" y="104910"/>
                </a:lnTo>
                <a:cubicBezTo>
                  <a:pt x="347148" y="980042"/>
                  <a:pt x="40352" y="2006781"/>
                  <a:pt x="40352" y="3103835"/>
                </a:cubicBezTo>
                <a:cubicBezTo>
                  <a:pt x="40352" y="3555560"/>
                  <a:pt x="92606" y="3995280"/>
                  <a:pt x="190960" y="4417448"/>
                </a:cubicBezTo>
                <a:lnTo>
                  <a:pt x="148390" y="4417448"/>
                </a:lnTo>
                <a:cubicBezTo>
                  <a:pt x="49833" y="3989732"/>
                  <a:pt x="0" y="3550617"/>
                  <a:pt x="0" y="3103835"/>
                </a:cubicBezTo>
                <a:cubicBezTo>
                  <a:pt x="0" y="2317099"/>
                  <a:pt x="154139" y="1553766"/>
                  <a:pt x="457979" y="835223"/>
                </a:cubicBezTo>
                <a:cubicBezTo>
                  <a:pt x="568061" y="574962"/>
                  <a:pt x="695960" y="324658"/>
                  <a:pt x="841059" y="852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raphic 56">
            <a:extLst>
              <a:ext uri="{FF2B5EF4-FFF2-40B4-BE49-F238E27FC236}">
                <a16:creationId xmlns:a16="http://schemas.microsoft.com/office/drawing/2014/main" id="{3461B4DD-DB4F-6743-9DA0-8DF69D989EC4}"/>
              </a:ext>
            </a:extLst>
          </p:cNvPr>
          <p:cNvSpPr/>
          <p:nvPr userDrawn="1"/>
        </p:nvSpPr>
        <p:spPr>
          <a:xfrm>
            <a:off x="6865000" y="5009153"/>
            <a:ext cx="900774" cy="901225"/>
          </a:xfrm>
          <a:custGeom>
            <a:avLst/>
            <a:gdLst>
              <a:gd name="connsiteX0" fmla="*/ 594742 w 900774"/>
              <a:gd name="connsiteY0" fmla="*/ 901131 h 901225"/>
              <a:gd name="connsiteX1" fmla="*/ 585630 w 900774"/>
              <a:gd name="connsiteY1" fmla="*/ 892493 h 901225"/>
              <a:gd name="connsiteX2" fmla="*/ 593034 w 900774"/>
              <a:gd name="connsiteY2" fmla="*/ 878635 h 901225"/>
              <a:gd name="connsiteX3" fmla="*/ 607366 w 900774"/>
              <a:gd name="connsiteY3" fmla="*/ 885185 h 901225"/>
              <a:gd name="connsiteX4" fmla="*/ 601576 w 900774"/>
              <a:gd name="connsiteY4" fmla="*/ 899897 h 901225"/>
              <a:gd name="connsiteX5" fmla="*/ 598729 w 900774"/>
              <a:gd name="connsiteY5" fmla="*/ 901131 h 901225"/>
              <a:gd name="connsiteX6" fmla="*/ 594742 w 900774"/>
              <a:gd name="connsiteY6" fmla="*/ 901131 h 901225"/>
              <a:gd name="connsiteX7" fmla="*/ 190 w 900774"/>
              <a:gd name="connsiteY7" fmla="*/ 892019 h 901225"/>
              <a:gd name="connsiteX8" fmla="*/ 9302 w 900774"/>
              <a:gd name="connsiteY8" fmla="*/ 901131 h 901225"/>
              <a:gd name="connsiteX9" fmla="*/ 13858 w 900774"/>
              <a:gd name="connsiteY9" fmla="*/ 901131 h 901225"/>
              <a:gd name="connsiteX10" fmla="*/ 15376 w 900774"/>
              <a:gd name="connsiteY10" fmla="*/ 900466 h 901225"/>
              <a:gd name="connsiteX11" fmla="*/ 23065 w 900774"/>
              <a:gd name="connsiteY11" fmla="*/ 888127 h 901225"/>
              <a:gd name="connsiteX12" fmla="*/ 13763 w 900774"/>
              <a:gd name="connsiteY12" fmla="*/ 878161 h 901225"/>
              <a:gd name="connsiteX13" fmla="*/ 949 w 900774"/>
              <a:gd name="connsiteY13" fmla="*/ 885090 h 901225"/>
              <a:gd name="connsiteX14" fmla="*/ 0 w 900774"/>
              <a:gd name="connsiteY14" fmla="*/ 886798 h 901225"/>
              <a:gd name="connsiteX15" fmla="*/ 0 w 900774"/>
              <a:gd name="connsiteY15" fmla="*/ 891924 h 901225"/>
              <a:gd name="connsiteX16" fmla="*/ 891449 w 900774"/>
              <a:gd name="connsiteY16" fmla="*/ 901131 h 901225"/>
              <a:gd name="connsiteX17" fmla="*/ 893537 w 900774"/>
              <a:gd name="connsiteY17" fmla="*/ 900181 h 901225"/>
              <a:gd name="connsiteX18" fmla="*/ 900561 w 900774"/>
              <a:gd name="connsiteY18" fmla="*/ 887178 h 901225"/>
              <a:gd name="connsiteX19" fmla="*/ 889266 w 900774"/>
              <a:gd name="connsiteY19" fmla="*/ 878066 h 901225"/>
              <a:gd name="connsiteX20" fmla="*/ 877971 w 900774"/>
              <a:gd name="connsiteY20" fmla="*/ 887178 h 901225"/>
              <a:gd name="connsiteX21" fmla="*/ 884900 w 900774"/>
              <a:gd name="connsiteY21" fmla="*/ 900181 h 901225"/>
              <a:gd name="connsiteX22" fmla="*/ 886893 w 900774"/>
              <a:gd name="connsiteY22" fmla="*/ 901131 h 901225"/>
              <a:gd name="connsiteX23" fmla="*/ 891449 w 900774"/>
              <a:gd name="connsiteY23" fmla="*/ 901131 h 901225"/>
              <a:gd name="connsiteX24" fmla="*/ 190 w 900774"/>
              <a:gd name="connsiteY24" fmla="*/ 13858 h 901225"/>
              <a:gd name="connsiteX25" fmla="*/ 1139 w 900774"/>
              <a:gd name="connsiteY25" fmla="*/ 15851 h 901225"/>
              <a:gd name="connsiteX26" fmla="*/ 14142 w 900774"/>
              <a:gd name="connsiteY26" fmla="*/ 22780 h 901225"/>
              <a:gd name="connsiteX27" fmla="*/ 23159 w 900774"/>
              <a:gd name="connsiteY27" fmla="*/ 11485 h 901225"/>
              <a:gd name="connsiteX28" fmla="*/ 14048 w 900774"/>
              <a:gd name="connsiteY28" fmla="*/ 285 h 901225"/>
              <a:gd name="connsiteX29" fmla="*/ 1139 w 900774"/>
              <a:gd name="connsiteY29" fmla="*/ 7214 h 901225"/>
              <a:gd name="connsiteX30" fmla="*/ 190 w 900774"/>
              <a:gd name="connsiteY30" fmla="*/ 9302 h 901225"/>
              <a:gd name="connsiteX31" fmla="*/ 190 w 900774"/>
              <a:gd name="connsiteY31" fmla="*/ 13858 h 901225"/>
              <a:gd name="connsiteX32" fmla="*/ 190 w 900774"/>
              <a:gd name="connsiteY32" fmla="*/ 306578 h 901225"/>
              <a:gd name="connsiteX33" fmla="*/ 1234 w 900774"/>
              <a:gd name="connsiteY33" fmla="*/ 308856 h 901225"/>
              <a:gd name="connsiteX34" fmla="*/ 14142 w 900774"/>
              <a:gd name="connsiteY34" fmla="*/ 315500 h 901225"/>
              <a:gd name="connsiteX35" fmla="*/ 23159 w 900774"/>
              <a:gd name="connsiteY35" fmla="*/ 304110 h 901225"/>
              <a:gd name="connsiteX36" fmla="*/ 14332 w 900774"/>
              <a:gd name="connsiteY36" fmla="*/ 292910 h 901225"/>
              <a:gd name="connsiteX37" fmla="*/ 1234 w 900774"/>
              <a:gd name="connsiteY37" fmla="*/ 299649 h 901225"/>
              <a:gd name="connsiteX38" fmla="*/ 190 w 900774"/>
              <a:gd name="connsiteY38" fmla="*/ 302022 h 901225"/>
              <a:gd name="connsiteX39" fmla="*/ 190 w 900774"/>
              <a:gd name="connsiteY39" fmla="*/ 306578 h 901225"/>
              <a:gd name="connsiteX40" fmla="*/ 190 w 900774"/>
              <a:gd name="connsiteY40" fmla="*/ 599298 h 901225"/>
              <a:gd name="connsiteX41" fmla="*/ 1424 w 900774"/>
              <a:gd name="connsiteY41" fmla="*/ 601861 h 901225"/>
              <a:gd name="connsiteX42" fmla="*/ 14237 w 900774"/>
              <a:gd name="connsiteY42" fmla="*/ 608220 h 901225"/>
              <a:gd name="connsiteX43" fmla="*/ 23254 w 900774"/>
              <a:gd name="connsiteY43" fmla="*/ 596831 h 901225"/>
              <a:gd name="connsiteX44" fmla="*/ 14332 w 900774"/>
              <a:gd name="connsiteY44" fmla="*/ 585725 h 901225"/>
              <a:gd name="connsiteX45" fmla="*/ 1329 w 900774"/>
              <a:gd name="connsiteY45" fmla="*/ 592180 h 901225"/>
              <a:gd name="connsiteX46" fmla="*/ 190 w 900774"/>
              <a:gd name="connsiteY46" fmla="*/ 594742 h 901225"/>
              <a:gd name="connsiteX47" fmla="*/ 190 w 900774"/>
              <a:gd name="connsiteY47" fmla="*/ 599298 h 901225"/>
              <a:gd name="connsiteX48" fmla="*/ 306578 w 900774"/>
              <a:gd name="connsiteY48" fmla="*/ 901131 h 901225"/>
              <a:gd name="connsiteX49" fmla="*/ 308571 w 900774"/>
              <a:gd name="connsiteY49" fmla="*/ 900181 h 901225"/>
              <a:gd name="connsiteX50" fmla="*/ 315500 w 900774"/>
              <a:gd name="connsiteY50" fmla="*/ 887463 h 901225"/>
              <a:gd name="connsiteX51" fmla="*/ 304110 w 900774"/>
              <a:gd name="connsiteY51" fmla="*/ 878161 h 901225"/>
              <a:gd name="connsiteX52" fmla="*/ 292910 w 900774"/>
              <a:gd name="connsiteY52" fmla="*/ 886988 h 901225"/>
              <a:gd name="connsiteX53" fmla="*/ 299934 w 900774"/>
              <a:gd name="connsiteY53" fmla="*/ 900276 h 901225"/>
              <a:gd name="connsiteX54" fmla="*/ 302022 w 900774"/>
              <a:gd name="connsiteY54" fmla="*/ 901225 h 901225"/>
              <a:gd name="connsiteX55" fmla="*/ 306578 w 900774"/>
              <a:gd name="connsiteY55" fmla="*/ 901225 h 901225"/>
              <a:gd name="connsiteX56" fmla="*/ 315785 w 900774"/>
              <a:gd name="connsiteY56" fmla="*/ 11485 h 901225"/>
              <a:gd name="connsiteX57" fmla="*/ 304300 w 900774"/>
              <a:gd name="connsiteY57" fmla="*/ 95 h 901225"/>
              <a:gd name="connsiteX58" fmla="*/ 292720 w 900774"/>
              <a:gd name="connsiteY58" fmla="*/ 11675 h 901225"/>
              <a:gd name="connsiteX59" fmla="*/ 304300 w 900774"/>
              <a:gd name="connsiteY59" fmla="*/ 22970 h 901225"/>
              <a:gd name="connsiteX60" fmla="*/ 315690 w 900774"/>
              <a:gd name="connsiteY60" fmla="*/ 11485 h 901225"/>
              <a:gd name="connsiteX61" fmla="*/ 900656 w 900774"/>
              <a:gd name="connsiteY61" fmla="*/ 11485 h 901225"/>
              <a:gd name="connsiteX62" fmla="*/ 889361 w 900774"/>
              <a:gd name="connsiteY62" fmla="*/ 0 h 901225"/>
              <a:gd name="connsiteX63" fmla="*/ 877781 w 900774"/>
              <a:gd name="connsiteY63" fmla="*/ 11580 h 901225"/>
              <a:gd name="connsiteX64" fmla="*/ 889266 w 900774"/>
              <a:gd name="connsiteY64" fmla="*/ 22970 h 901225"/>
              <a:gd name="connsiteX65" fmla="*/ 900656 w 900774"/>
              <a:gd name="connsiteY65" fmla="*/ 11485 h 901225"/>
              <a:gd name="connsiteX66" fmla="*/ 292815 w 900774"/>
              <a:gd name="connsiteY66" fmla="*/ 304110 h 901225"/>
              <a:gd name="connsiteX67" fmla="*/ 304490 w 900774"/>
              <a:gd name="connsiteY67" fmla="*/ 315690 h 901225"/>
              <a:gd name="connsiteX68" fmla="*/ 315880 w 900774"/>
              <a:gd name="connsiteY68" fmla="*/ 304110 h 901225"/>
              <a:gd name="connsiteX69" fmla="*/ 304395 w 900774"/>
              <a:gd name="connsiteY69" fmla="*/ 292720 h 901225"/>
              <a:gd name="connsiteX70" fmla="*/ 292910 w 900774"/>
              <a:gd name="connsiteY70" fmla="*/ 304110 h 901225"/>
              <a:gd name="connsiteX71" fmla="*/ 608220 w 900774"/>
              <a:gd name="connsiteY71" fmla="*/ 304205 h 901225"/>
              <a:gd name="connsiteX72" fmla="*/ 596831 w 900774"/>
              <a:gd name="connsiteY72" fmla="*/ 292720 h 901225"/>
              <a:gd name="connsiteX73" fmla="*/ 585156 w 900774"/>
              <a:gd name="connsiteY73" fmla="*/ 304300 h 901225"/>
              <a:gd name="connsiteX74" fmla="*/ 596736 w 900774"/>
              <a:gd name="connsiteY74" fmla="*/ 315690 h 901225"/>
              <a:gd name="connsiteX75" fmla="*/ 608220 w 900774"/>
              <a:gd name="connsiteY75" fmla="*/ 304205 h 901225"/>
              <a:gd name="connsiteX76" fmla="*/ 900656 w 900774"/>
              <a:gd name="connsiteY76" fmla="*/ 304205 h 901225"/>
              <a:gd name="connsiteX77" fmla="*/ 889361 w 900774"/>
              <a:gd name="connsiteY77" fmla="*/ 292625 h 901225"/>
              <a:gd name="connsiteX78" fmla="*/ 877686 w 900774"/>
              <a:gd name="connsiteY78" fmla="*/ 304110 h 901225"/>
              <a:gd name="connsiteX79" fmla="*/ 889171 w 900774"/>
              <a:gd name="connsiteY79" fmla="*/ 315595 h 901225"/>
              <a:gd name="connsiteX80" fmla="*/ 900656 w 900774"/>
              <a:gd name="connsiteY80" fmla="*/ 304205 h 901225"/>
              <a:gd name="connsiteX81" fmla="*/ 585156 w 900774"/>
              <a:gd name="connsiteY81" fmla="*/ 596641 h 901225"/>
              <a:gd name="connsiteX82" fmla="*/ 596831 w 900774"/>
              <a:gd name="connsiteY82" fmla="*/ 608220 h 901225"/>
              <a:gd name="connsiteX83" fmla="*/ 608220 w 900774"/>
              <a:gd name="connsiteY83" fmla="*/ 596736 h 901225"/>
              <a:gd name="connsiteX84" fmla="*/ 596736 w 900774"/>
              <a:gd name="connsiteY84" fmla="*/ 585346 h 901225"/>
              <a:gd name="connsiteX85" fmla="*/ 585156 w 900774"/>
              <a:gd name="connsiteY85" fmla="*/ 596641 h 901225"/>
              <a:gd name="connsiteX86" fmla="*/ 292815 w 900774"/>
              <a:gd name="connsiteY86" fmla="*/ 596546 h 901225"/>
              <a:gd name="connsiteX87" fmla="*/ 304300 w 900774"/>
              <a:gd name="connsiteY87" fmla="*/ 608220 h 901225"/>
              <a:gd name="connsiteX88" fmla="*/ 315785 w 900774"/>
              <a:gd name="connsiteY88" fmla="*/ 596831 h 901225"/>
              <a:gd name="connsiteX89" fmla="*/ 304395 w 900774"/>
              <a:gd name="connsiteY89" fmla="*/ 585346 h 901225"/>
              <a:gd name="connsiteX90" fmla="*/ 292720 w 900774"/>
              <a:gd name="connsiteY90" fmla="*/ 596546 h 901225"/>
              <a:gd name="connsiteX91" fmla="*/ 889456 w 900774"/>
              <a:gd name="connsiteY91" fmla="*/ 585346 h 901225"/>
              <a:gd name="connsiteX92" fmla="*/ 877781 w 900774"/>
              <a:gd name="connsiteY92" fmla="*/ 596546 h 901225"/>
              <a:gd name="connsiteX93" fmla="*/ 889171 w 900774"/>
              <a:gd name="connsiteY93" fmla="*/ 608315 h 901225"/>
              <a:gd name="connsiteX94" fmla="*/ 900656 w 900774"/>
              <a:gd name="connsiteY94" fmla="*/ 596925 h 901225"/>
              <a:gd name="connsiteX95" fmla="*/ 889361 w 900774"/>
              <a:gd name="connsiteY95" fmla="*/ 585346 h 901225"/>
              <a:gd name="connsiteX96" fmla="*/ 608220 w 900774"/>
              <a:gd name="connsiteY96" fmla="*/ 11485 h 901225"/>
              <a:gd name="connsiteX97" fmla="*/ 596736 w 900774"/>
              <a:gd name="connsiteY97" fmla="*/ 95 h 901225"/>
              <a:gd name="connsiteX98" fmla="*/ 585156 w 900774"/>
              <a:gd name="connsiteY98" fmla="*/ 11485 h 901225"/>
              <a:gd name="connsiteX99" fmla="*/ 596831 w 900774"/>
              <a:gd name="connsiteY99" fmla="*/ 23065 h 901225"/>
              <a:gd name="connsiteX100" fmla="*/ 608220 w 900774"/>
              <a:gd name="connsiteY100" fmla="*/ 11580 h 9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900774" h="901225">
                <a:moveTo>
                  <a:pt x="594742" y="901131"/>
                </a:moveTo>
                <a:cubicBezTo>
                  <a:pt x="590471" y="899612"/>
                  <a:pt x="586959" y="897239"/>
                  <a:pt x="585630" y="892493"/>
                </a:cubicBezTo>
                <a:cubicBezTo>
                  <a:pt x="584017" y="886608"/>
                  <a:pt x="587244" y="880629"/>
                  <a:pt x="593034" y="878635"/>
                </a:cubicBezTo>
                <a:cubicBezTo>
                  <a:pt x="598824" y="876642"/>
                  <a:pt x="605088" y="879585"/>
                  <a:pt x="607366" y="885185"/>
                </a:cubicBezTo>
                <a:cubicBezTo>
                  <a:pt x="609644" y="890785"/>
                  <a:pt x="607081" y="897334"/>
                  <a:pt x="601576" y="899897"/>
                </a:cubicBezTo>
                <a:cubicBezTo>
                  <a:pt x="600627" y="900371"/>
                  <a:pt x="599678" y="900751"/>
                  <a:pt x="598729" y="901131"/>
                </a:cubicBezTo>
                <a:lnTo>
                  <a:pt x="594742" y="901131"/>
                </a:lnTo>
                <a:close/>
                <a:moveTo>
                  <a:pt x="190" y="892019"/>
                </a:moveTo>
                <a:cubicBezTo>
                  <a:pt x="1803" y="896480"/>
                  <a:pt x="4936" y="899517"/>
                  <a:pt x="9302" y="901131"/>
                </a:cubicBezTo>
                <a:lnTo>
                  <a:pt x="13858" y="901131"/>
                </a:lnTo>
                <a:cubicBezTo>
                  <a:pt x="14332" y="900941"/>
                  <a:pt x="14902" y="900656"/>
                  <a:pt x="15376" y="900466"/>
                </a:cubicBezTo>
                <a:cubicBezTo>
                  <a:pt x="20787" y="898378"/>
                  <a:pt x="23634" y="893917"/>
                  <a:pt x="23065" y="888127"/>
                </a:cubicBezTo>
                <a:cubicBezTo>
                  <a:pt x="22590" y="883286"/>
                  <a:pt x="18603" y="879015"/>
                  <a:pt x="13763" y="878161"/>
                </a:cubicBezTo>
                <a:cubicBezTo>
                  <a:pt x="8163" y="877307"/>
                  <a:pt x="3322" y="879964"/>
                  <a:pt x="949" y="885090"/>
                </a:cubicBezTo>
                <a:cubicBezTo>
                  <a:pt x="664" y="885659"/>
                  <a:pt x="380" y="886229"/>
                  <a:pt x="0" y="886798"/>
                </a:cubicBezTo>
                <a:lnTo>
                  <a:pt x="0" y="891924"/>
                </a:lnTo>
                <a:close/>
                <a:moveTo>
                  <a:pt x="891449" y="901131"/>
                </a:moveTo>
                <a:cubicBezTo>
                  <a:pt x="892114" y="900846"/>
                  <a:pt x="892778" y="900466"/>
                  <a:pt x="893537" y="900181"/>
                </a:cubicBezTo>
                <a:cubicBezTo>
                  <a:pt x="898758" y="897998"/>
                  <a:pt x="901605" y="892588"/>
                  <a:pt x="900561" y="887178"/>
                </a:cubicBezTo>
                <a:cubicBezTo>
                  <a:pt x="899422" y="881863"/>
                  <a:pt x="894866" y="878066"/>
                  <a:pt x="889266" y="878066"/>
                </a:cubicBezTo>
                <a:cubicBezTo>
                  <a:pt x="883761" y="878066"/>
                  <a:pt x="879015" y="881863"/>
                  <a:pt x="877971" y="887178"/>
                </a:cubicBezTo>
                <a:cubicBezTo>
                  <a:pt x="876832" y="892588"/>
                  <a:pt x="879680" y="897998"/>
                  <a:pt x="884900" y="900181"/>
                </a:cubicBezTo>
                <a:cubicBezTo>
                  <a:pt x="885564" y="900466"/>
                  <a:pt x="886229" y="900846"/>
                  <a:pt x="886893" y="901131"/>
                </a:cubicBezTo>
                <a:lnTo>
                  <a:pt x="891449" y="901131"/>
                </a:lnTo>
                <a:close/>
                <a:moveTo>
                  <a:pt x="190" y="13858"/>
                </a:moveTo>
                <a:cubicBezTo>
                  <a:pt x="475" y="14522"/>
                  <a:pt x="854" y="15187"/>
                  <a:pt x="1139" y="15851"/>
                </a:cubicBezTo>
                <a:cubicBezTo>
                  <a:pt x="3417" y="21071"/>
                  <a:pt x="8732" y="23919"/>
                  <a:pt x="14142" y="22780"/>
                </a:cubicBezTo>
                <a:cubicBezTo>
                  <a:pt x="19458" y="21736"/>
                  <a:pt x="23159" y="16990"/>
                  <a:pt x="23159" y="11485"/>
                </a:cubicBezTo>
                <a:cubicBezTo>
                  <a:pt x="23159" y="5980"/>
                  <a:pt x="19363" y="1329"/>
                  <a:pt x="14048" y="285"/>
                </a:cubicBezTo>
                <a:cubicBezTo>
                  <a:pt x="8637" y="-854"/>
                  <a:pt x="3322" y="1993"/>
                  <a:pt x="1139" y="7214"/>
                </a:cubicBezTo>
                <a:cubicBezTo>
                  <a:pt x="854" y="7878"/>
                  <a:pt x="569" y="8637"/>
                  <a:pt x="190" y="9302"/>
                </a:cubicBezTo>
                <a:lnTo>
                  <a:pt x="190" y="13858"/>
                </a:lnTo>
                <a:close/>
                <a:moveTo>
                  <a:pt x="190" y="306578"/>
                </a:moveTo>
                <a:cubicBezTo>
                  <a:pt x="569" y="307337"/>
                  <a:pt x="949" y="308097"/>
                  <a:pt x="1234" y="308856"/>
                </a:cubicBezTo>
                <a:cubicBezTo>
                  <a:pt x="3512" y="313887"/>
                  <a:pt x="8922" y="316639"/>
                  <a:pt x="14142" y="315500"/>
                </a:cubicBezTo>
                <a:cubicBezTo>
                  <a:pt x="19458" y="314361"/>
                  <a:pt x="23159" y="309615"/>
                  <a:pt x="23159" y="304110"/>
                </a:cubicBezTo>
                <a:cubicBezTo>
                  <a:pt x="23159" y="298700"/>
                  <a:pt x="19458" y="294144"/>
                  <a:pt x="14332" y="292910"/>
                </a:cubicBezTo>
                <a:cubicBezTo>
                  <a:pt x="8922" y="291676"/>
                  <a:pt x="3512" y="294524"/>
                  <a:pt x="1234" y="299649"/>
                </a:cubicBezTo>
                <a:cubicBezTo>
                  <a:pt x="854" y="300408"/>
                  <a:pt x="569" y="301168"/>
                  <a:pt x="190" y="302022"/>
                </a:cubicBezTo>
                <a:lnTo>
                  <a:pt x="190" y="306578"/>
                </a:lnTo>
                <a:close/>
                <a:moveTo>
                  <a:pt x="190" y="599298"/>
                </a:moveTo>
                <a:cubicBezTo>
                  <a:pt x="569" y="600153"/>
                  <a:pt x="1044" y="601007"/>
                  <a:pt x="1424" y="601861"/>
                </a:cubicBezTo>
                <a:cubicBezTo>
                  <a:pt x="3797" y="606702"/>
                  <a:pt x="9112" y="609359"/>
                  <a:pt x="14237" y="608220"/>
                </a:cubicBezTo>
                <a:cubicBezTo>
                  <a:pt x="19553" y="606987"/>
                  <a:pt x="23254" y="602336"/>
                  <a:pt x="23254" y="596831"/>
                </a:cubicBezTo>
                <a:cubicBezTo>
                  <a:pt x="23254" y="591420"/>
                  <a:pt x="19458" y="586769"/>
                  <a:pt x="14332" y="585725"/>
                </a:cubicBezTo>
                <a:cubicBezTo>
                  <a:pt x="8922" y="584586"/>
                  <a:pt x="3607" y="587244"/>
                  <a:pt x="1329" y="592180"/>
                </a:cubicBezTo>
                <a:cubicBezTo>
                  <a:pt x="949" y="593034"/>
                  <a:pt x="569" y="593888"/>
                  <a:pt x="190" y="594742"/>
                </a:cubicBezTo>
                <a:lnTo>
                  <a:pt x="190" y="599298"/>
                </a:lnTo>
                <a:close/>
                <a:moveTo>
                  <a:pt x="306578" y="901131"/>
                </a:moveTo>
                <a:cubicBezTo>
                  <a:pt x="307242" y="900846"/>
                  <a:pt x="307907" y="900466"/>
                  <a:pt x="308571" y="900181"/>
                </a:cubicBezTo>
                <a:cubicBezTo>
                  <a:pt x="313697" y="897998"/>
                  <a:pt x="316639" y="892588"/>
                  <a:pt x="315500" y="887463"/>
                </a:cubicBezTo>
                <a:cubicBezTo>
                  <a:pt x="314361" y="881863"/>
                  <a:pt x="309805" y="878066"/>
                  <a:pt x="304110" y="878161"/>
                </a:cubicBezTo>
                <a:cubicBezTo>
                  <a:pt x="298700" y="878161"/>
                  <a:pt x="294049" y="881958"/>
                  <a:pt x="292910" y="886988"/>
                </a:cubicBezTo>
                <a:cubicBezTo>
                  <a:pt x="291676" y="892588"/>
                  <a:pt x="294524" y="897998"/>
                  <a:pt x="299934" y="900276"/>
                </a:cubicBezTo>
                <a:cubicBezTo>
                  <a:pt x="300598" y="900561"/>
                  <a:pt x="301263" y="900941"/>
                  <a:pt x="302022" y="901225"/>
                </a:cubicBezTo>
                <a:lnTo>
                  <a:pt x="306578" y="901225"/>
                </a:lnTo>
                <a:close/>
                <a:moveTo>
                  <a:pt x="315785" y="11485"/>
                </a:moveTo>
                <a:cubicBezTo>
                  <a:pt x="315785" y="5125"/>
                  <a:pt x="310659" y="95"/>
                  <a:pt x="304300" y="95"/>
                </a:cubicBezTo>
                <a:cubicBezTo>
                  <a:pt x="297751" y="95"/>
                  <a:pt x="292625" y="5220"/>
                  <a:pt x="292720" y="11675"/>
                </a:cubicBezTo>
                <a:cubicBezTo>
                  <a:pt x="292720" y="18034"/>
                  <a:pt x="297941" y="23065"/>
                  <a:pt x="304300" y="22970"/>
                </a:cubicBezTo>
                <a:cubicBezTo>
                  <a:pt x="310659" y="22970"/>
                  <a:pt x="315690" y="17844"/>
                  <a:pt x="315690" y="11485"/>
                </a:cubicBezTo>
                <a:close/>
                <a:moveTo>
                  <a:pt x="900656" y="11485"/>
                </a:moveTo>
                <a:cubicBezTo>
                  <a:pt x="900656" y="5031"/>
                  <a:pt x="895720" y="0"/>
                  <a:pt x="889361" y="0"/>
                </a:cubicBezTo>
                <a:cubicBezTo>
                  <a:pt x="882812" y="0"/>
                  <a:pt x="877686" y="5031"/>
                  <a:pt x="877781" y="11580"/>
                </a:cubicBezTo>
                <a:cubicBezTo>
                  <a:pt x="877781" y="17939"/>
                  <a:pt x="882907" y="22970"/>
                  <a:pt x="889266" y="22970"/>
                </a:cubicBezTo>
                <a:cubicBezTo>
                  <a:pt x="895625" y="22970"/>
                  <a:pt x="900656" y="17939"/>
                  <a:pt x="900656" y="11485"/>
                </a:cubicBezTo>
                <a:close/>
                <a:moveTo>
                  <a:pt x="292815" y="304110"/>
                </a:moveTo>
                <a:cubicBezTo>
                  <a:pt x="292815" y="310564"/>
                  <a:pt x="297941" y="315690"/>
                  <a:pt x="304490" y="315690"/>
                </a:cubicBezTo>
                <a:cubicBezTo>
                  <a:pt x="310754" y="315690"/>
                  <a:pt x="315880" y="310470"/>
                  <a:pt x="315880" y="304110"/>
                </a:cubicBezTo>
                <a:cubicBezTo>
                  <a:pt x="315880" y="297751"/>
                  <a:pt x="310754" y="292720"/>
                  <a:pt x="304395" y="292720"/>
                </a:cubicBezTo>
                <a:cubicBezTo>
                  <a:pt x="297941" y="292720"/>
                  <a:pt x="292910" y="297751"/>
                  <a:pt x="292910" y="304110"/>
                </a:cubicBezTo>
                <a:close/>
                <a:moveTo>
                  <a:pt x="608220" y="304205"/>
                </a:moveTo>
                <a:cubicBezTo>
                  <a:pt x="608220" y="297846"/>
                  <a:pt x="603190" y="292720"/>
                  <a:pt x="596831" y="292720"/>
                </a:cubicBezTo>
                <a:cubicBezTo>
                  <a:pt x="590281" y="292720"/>
                  <a:pt x="585061" y="297846"/>
                  <a:pt x="585156" y="304300"/>
                </a:cubicBezTo>
                <a:cubicBezTo>
                  <a:pt x="585156" y="310564"/>
                  <a:pt x="590376" y="315690"/>
                  <a:pt x="596736" y="315690"/>
                </a:cubicBezTo>
                <a:cubicBezTo>
                  <a:pt x="603095" y="315690"/>
                  <a:pt x="608220" y="310564"/>
                  <a:pt x="608220" y="304205"/>
                </a:cubicBezTo>
                <a:close/>
                <a:moveTo>
                  <a:pt x="900656" y="304205"/>
                </a:moveTo>
                <a:cubicBezTo>
                  <a:pt x="900656" y="297751"/>
                  <a:pt x="895815" y="292720"/>
                  <a:pt x="889361" y="292625"/>
                </a:cubicBezTo>
                <a:cubicBezTo>
                  <a:pt x="882812" y="292625"/>
                  <a:pt x="877686" y="297561"/>
                  <a:pt x="877686" y="304110"/>
                </a:cubicBezTo>
                <a:cubicBezTo>
                  <a:pt x="877686" y="310470"/>
                  <a:pt x="882717" y="315500"/>
                  <a:pt x="889171" y="315595"/>
                </a:cubicBezTo>
                <a:cubicBezTo>
                  <a:pt x="895531" y="315595"/>
                  <a:pt x="900656" y="310564"/>
                  <a:pt x="900656" y="304205"/>
                </a:cubicBezTo>
                <a:close/>
                <a:moveTo>
                  <a:pt x="585156" y="596641"/>
                </a:moveTo>
                <a:cubicBezTo>
                  <a:pt x="585156" y="603000"/>
                  <a:pt x="590376" y="608315"/>
                  <a:pt x="596831" y="608220"/>
                </a:cubicBezTo>
                <a:cubicBezTo>
                  <a:pt x="603095" y="608220"/>
                  <a:pt x="608220" y="603000"/>
                  <a:pt x="608220" y="596736"/>
                </a:cubicBezTo>
                <a:cubicBezTo>
                  <a:pt x="608220" y="590376"/>
                  <a:pt x="603095" y="585346"/>
                  <a:pt x="596736" y="585346"/>
                </a:cubicBezTo>
                <a:cubicBezTo>
                  <a:pt x="590376" y="585346"/>
                  <a:pt x="585156" y="590376"/>
                  <a:pt x="585156" y="596641"/>
                </a:cubicBezTo>
                <a:close/>
                <a:moveTo>
                  <a:pt x="292815" y="596546"/>
                </a:moveTo>
                <a:cubicBezTo>
                  <a:pt x="292720" y="603000"/>
                  <a:pt x="297846" y="608220"/>
                  <a:pt x="304300" y="608220"/>
                </a:cubicBezTo>
                <a:cubicBezTo>
                  <a:pt x="310659" y="608220"/>
                  <a:pt x="315785" y="603095"/>
                  <a:pt x="315785" y="596831"/>
                </a:cubicBezTo>
                <a:cubicBezTo>
                  <a:pt x="315785" y="590471"/>
                  <a:pt x="310754" y="585346"/>
                  <a:pt x="304395" y="585346"/>
                </a:cubicBezTo>
                <a:cubicBezTo>
                  <a:pt x="297941" y="585346"/>
                  <a:pt x="292910" y="590186"/>
                  <a:pt x="292720" y="596546"/>
                </a:cubicBezTo>
                <a:close/>
                <a:moveTo>
                  <a:pt x="889456" y="585346"/>
                </a:moveTo>
                <a:cubicBezTo>
                  <a:pt x="883002" y="585346"/>
                  <a:pt x="877876" y="590186"/>
                  <a:pt x="877781" y="596546"/>
                </a:cubicBezTo>
                <a:cubicBezTo>
                  <a:pt x="877686" y="603095"/>
                  <a:pt x="882717" y="608315"/>
                  <a:pt x="889171" y="608315"/>
                </a:cubicBezTo>
                <a:cubicBezTo>
                  <a:pt x="895531" y="608315"/>
                  <a:pt x="900656" y="603285"/>
                  <a:pt x="900656" y="596925"/>
                </a:cubicBezTo>
                <a:cubicBezTo>
                  <a:pt x="900656" y="590471"/>
                  <a:pt x="895815" y="585441"/>
                  <a:pt x="889361" y="585346"/>
                </a:cubicBezTo>
                <a:close/>
                <a:moveTo>
                  <a:pt x="608220" y="11485"/>
                </a:moveTo>
                <a:cubicBezTo>
                  <a:pt x="608220" y="5125"/>
                  <a:pt x="603095" y="95"/>
                  <a:pt x="596736" y="95"/>
                </a:cubicBezTo>
                <a:cubicBezTo>
                  <a:pt x="590376" y="95"/>
                  <a:pt x="585251" y="5125"/>
                  <a:pt x="585156" y="11485"/>
                </a:cubicBezTo>
                <a:cubicBezTo>
                  <a:pt x="585156" y="17844"/>
                  <a:pt x="590376" y="23065"/>
                  <a:pt x="596831" y="23065"/>
                </a:cubicBezTo>
                <a:cubicBezTo>
                  <a:pt x="603190" y="23065"/>
                  <a:pt x="608220" y="17844"/>
                  <a:pt x="608220" y="11580"/>
                </a:cubicBezTo>
                <a:close/>
              </a:path>
            </a:pathLst>
          </a:custGeom>
          <a:solidFill>
            <a:schemeClr val="bg1"/>
          </a:solidFill>
          <a:ln w="94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07DD3E-A093-BD4D-AEEF-56AC0ABC1B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6294" y="0"/>
            <a:ext cx="5165706" cy="6858000"/>
          </a:xfrm>
          <a:custGeom>
            <a:avLst/>
            <a:gdLst>
              <a:gd name="connsiteX0" fmla="*/ 1333245 w 5165706"/>
              <a:gd name="connsiteY0" fmla="*/ 0 h 6858000"/>
              <a:gd name="connsiteX1" fmla="*/ 5165706 w 5165706"/>
              <a:gd name="connsiteY1" fmla="*/ 0 h 6858000"/>
              <a:gd name="connsiteX2" fmla="*/ 5165706 w 5165706"/>
              <a:gd name="connsiteY2" fmla="*/ 6858000 h 6858000"/>
              <a:gd name="connsiteX3" fmla="*/ 1975330 w 5165706"/>
              <a:gd name="connsiteY3" fmla="*/ 6858000 h 6858000"/>
              <a:gd name="connsiteX4" fmla="*/ 1954864 w 5165706"/>
              <a:gd name="connsiteY4" fmla="*/ 6844880 h 6858000"/>
              <a:gd name="connsiteX5" fmla="*/ 0 w 5165706"/>
              <a:gd name="connsiteY5" fmla="*/ 3168218 h 6858000"/>
              <a:gd name="connsiteX6" fmla="*/ 1298659 w 5165706"/>
              <a:gd name="connsiteY6" fmla="*/ 329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5706" h="6858000">
                <a:moveTo>
                  <a:pt x="1333245" y="0"/>
                </a:moveTo>
                <a:lnTo>
                  <a:pt x="5165706" y="0"/>
                </a:lnTo>
                <a:lnTo>
                  <a:pt x="5165706" y="6858000"/>
                </a:lnTo>
                <a:lnTo>
                  <a:pt x="1975330" y="6858000"/>
                </a:lnTo>
                <a:lnTo>
                  <a:pt x="1954864" y="6844880"/>
                </a:lnTo>
                <a:cubicBezTo>
                  <a:pt x="775439" y="6048075"/>
                  <a:pt x="0" y="4698703"/>
                  <a:pt x="0" y="3168218"/>
                </a:cubicBezTo>
                <a:cubicBezTo>
                  <a:pt x="0" y="1943829"/>
                  <a:pt x="496281" y="835353"/>
                  <a:pt x="1298659" y="329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9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8F58-7C0D-18E7-C4B8-F2AC4879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1C3FA-9D49-6DB4-F215-770FDA360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B6280-7E3D-7C54-57CC-BAA08482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BE7CB-E736-5D43-2D8D-8FA8E903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2224B-1B9C-1D56-94F3-5A39BC5D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18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5D4A-C09B-A49B-22BF-E85783974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941D4-7979-C745-944D-A6CE47866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6D48-D013-D1D6-C1E0-191CC9BD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0F45E-2807-0974-6A65-09BAD1C0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9D34C-9CF2-F947-B477-6EC5D425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31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7B7E-DA7B-5172-F162-E09C139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3F3F-A7F7-A056-85BD-A8BA0FA62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5E35D-9F0D-C2B3-FEB5-D70D0BE28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9516-55D9-EDFE-B53D-39E45B75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EF311-801C-DA8C-C04B-889B6B45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C46F1-39A2-4B29-040E-DB9F5BDF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3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52-B8C8-D9FC-D5F4-A587331A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16C00-9612-13BB-7847-436416A8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5B33F-5324-A95A-27AF-5C0D00F7B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EC220-1808-2CF1-F4BD-2047195D4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43453-7192-BED2-2A56-5BE780CBF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60F93-D8AF-CD6F-2916-2F31D4E8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44FC1-EC00-8DA4-8487-01E12FDB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A68315-BC17-AEAB-DF96-DC541DB8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48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26447-600A-7520-124D-82CC00B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BFAF91-A2E8-6916-30BD-C3A0D525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1675E-B5D3-82CE-FD2F-8BB96D1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1D21F-0BB1-82F2-55B3-9C50DD6F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40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238C6-FCE4-B259-5BB2-56977857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EF905-1E0A-C6A9-914D-7858BFA8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FB3-83DB-C356-B71C-DB82E3E2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25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4038-70DA-893E-7749-2EF506C9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F54E-BA5B-A29A-C3C8-4D234127B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94912-132A-8D57-74E3-61EB69D6B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94383-BCE4-F4CE-2E1B-BF9AEDFE9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B1E39-1A6B-FE4B-AAEC-6D6B173A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F3BA7-70F7-6B15-AE31-BC2E9D43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0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F1E2D-EF8C-099E-05AF-04FD2527D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7D8CB-F82B-78E5-035A-DBFA5EC83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CAC43-56F2-22C8-7589-D889AFDE0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99A7-8BD1-F2EF-ED80-AB590688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3B40A-966F-F7D4-7F00-4A4167E6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95380-9A66-1176-3C13-6CA620F4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12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788F1-5C97-53AE-784B-D980AA38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6CE49-8A2A-DDB0-E9BF-B1DF87AC4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27D1-1B3F-94CB-340C-155F999DC1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AB2469-2708-40C9-8DAE-B8D436F097C6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C9958-776B-B338-6AD1-F1F53903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97BE5-E5B1-A084-729D-6C330323C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1EEEFF-C9E5-471E-9DC4-ED8E6647F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63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E6A7C59-88FC-1D58-CC2A-B20D0E53D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2134239"/>
            <a:ext cx="12192000" cy="4765714"/>
          </a:xfrm>
          <a:custGeom>
            <a:avLst/>
            <a:gdLst>
              <a:gd name="connsiteX0" fmla="*/ 0 w 12192000"/>
              <a:gd name="connsiteY0" fmla="*/ 0 h 4765714"/>
              <a:gd name="connsiteX1" fmla="*/ 12192000 w 12192000"/>
              <a:gd name="connsiteY1" fmla="*/ 0 h 4765714"/>
              <a:gd name="connsiteX2" fmla="*/ 12192000 w 12192000"/>
              <a:gd name="connsiteY2" fmla="*/ 4765715 h 4765714"/>
              <a:gd name="connsiteX3" fmla="*/ 0 w 12192000"/>
              <a:gd name="connsiteY3" fmla="*/ 4765715 h 47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5714">
                <a:moveTo>
                  <a:pt x="0" y="0"/>
                </a:moveTo>
                <a:lnTo>
                  <a:pt x="12192000" y="0"/>
                </a:lnTo>
                <a:lnTo>
                  <a:pt x="12192000" y="4765715"/>
                </a:lnTo>
                <a:lnTo>
                  <a:pt x="0" y="4765715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F939B8-B8F3-0ECC-184F-169A5DEA32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18418" b="13114"/>
          <a:stretch>
            <a:fillRect/>
          </a:stretch>
        </p:blipFill>
        <p:spPr>
          <a:xfrm>
            <a:off x="8693940" y="0"/>
            <a:ext cx="3111100" cy="6858000"/>
          </a:xfrm>
          <a:custGeom>
            <a:avLst/>
            <a:gdLst>
              <a:gd name="connsiteX0" fmla="*/ 0 w 3111100"/>
              <a:gd name="connsiteY0" fmla="*/ 0 h 10016424"/>
              <a:gd name="connsiteX1" fmla="*/ 3111100 w 3111100"/>
              <a:gd name="connsiteY1" fmla="*/ 0 h 10016424"/>
              <a:gd name="connsiteX2" fmla="*/ 3111100 w 3111100"/>
              <a:gd name="connsiteY2" fmla="*/ 10016425 h 10016424"/>
              <a:gd name="connsiteX3" fmla="*/ 0 w 3111100"/>
              <a:gd name="connsiteY3" fmla="*/ 10016425 h 1001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100" h="10016424">
                <a:moveTo>
                  <a:pt x="0" y="0"/>
                </a:moveTo>
                <a:lnTo>
                  <a:pt x="3111100" y="0"/>
                </a:lnTo>
                <a:lnTo>
                  <a:pt x="3111100" y="10016425"/>
                </a:lnTo>
                <a:lnTo>
                  <a:pt x="0" y="1001642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342BF-C881-906F-1E23-B681E860A0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25000"/>
          </a:blip>
          <a:srcRect l="30812" t="14768" r="-338" b="50000"/>
          <a:stretch>
            <a:fillRect/>
          </a:stretch>
        </p:blipFill>
        <p:spPr>
          <a:xfrm>
            <a:off x="0" y="0"/>
            <a:ext cx="4204310" cy="6858000"/>
          </a:xfrm>
          <a:custGeom>
            <a:avLst/>
            <a:gdLst>
              <a:gd name="connsiteX0" fmla="*/ 0 w 3111100"/>
              <a:gd name="connsiteY0" fmla="*/ 0 h 10014367"/>
              <a:gd name="connsiteX1" fmla="*/ 3111100 w 3111100"/>
              <a:gd name="connsiteY1" fmla="*/ 0 h 10014367"/>
              <a:gd name="connsiteX2" fmla="*/ 3111100 w 3111100"/>
              <a:gd name="connsiteY2" fmla="*/ 10014367 h 10014367"/>
              <a:gd name="connsiteX3" fmla="*/ 0 w 3111100"/>
              <a:gd name="connsiteY3" fmla="*/ 10014367 h 1001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100" h="10014367">
                <a:moveTo>
                  <a:pt x="0" y="0"/>
                </a:moveTo>
                <a:lnTo>
                  <a:pt x="3111100" y="0"/>
                </a:lnTo>
                <a:lnTo>
                  <a:pt x="3111100" y="10014367"/>
                </a:lnTo>
                <a:lnTo>
                  <a:pt x="0" y="10014367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06C0F33-ED81-5943-ECCC-61BD557E8F05}"/>
              </a:ext>
            </a:extLst>
          </p:cNvPr>
          <p:cNvGrpSpPr/>
          <p:nvPr/>
        </p:nvGrpSpPr>
        <p:grpSpPr>
          <a:xfrm>
            <a:off x="1483842" y="2319925"/>
            <a:ext cx="7339992" cy="3864689"/>
            <a:chOff x="727794" y="2329934"/>
            <a:chExt cx="7339992" cy="38646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F11613-47B6-4561-ABF6-43C5FC4E14AF}"/>
                </a:ext>
              </a:extLst>
            </p:cNvPr>
            <p:cNvSpPr txBox="1"/>
            <p:nvPr/>
          </p:nvSpPr>
          <p:spPr>
            <a:xfrm>
              <a:off x="727794" y="2329934"/>
              <a:ext cx="7339992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8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 panose="00000500000000000000" pitchFamily="2" charset="0"/>
                  <a:cs typeface="Poppins" panose="00000500000000000000" pitchFamily="2" charset="0"/>
                </a:rPr>
                <a:t>ASAL FRUITS BUSINESS PLAN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92FE7E-8C86-4573-F723-3AB9F4C52729}"/>
                </a:ext>
              </a:extLst>
            </p:cNvPr>
            <p:cNvSpPr txBox="1"/>
            <p:nvPr/>
          </p:nvSpPr>
          <p:spPr>
            <a:xfrm>
              <a:off x="3136373" y="5794513"/>
              <a:ext cx="31111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Home of Fresh Fruits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60A52F-C9A1-1783-63FD-8FD226F9CB8E}"/>
              </a:ext>
            </a:extLst>
          </p:cNvPr>
          <p:cNvGrpSpPr/>
          <p:nvPr/>
        </p:nvGrpSpPr>
        <p:grpSpPr>
          <a:xfrm>
            <a:off x="881925" y="2055202"/>
            <a:ext cx="78740" cy="2885440"/>
            <a:chOff x="1273810" y="1986280"/>
            <a:chExt cx="78740" cy="288544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A3E0AB-65BC-10B1-4A3F-6B7AC0393D68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1313180" y="3172460"/>
              <a:ext cx="33020" cy="169926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258E33-6B76-BD37-FE3E-CB67364915D5}"/>
                </a:ext>
              </a:extLst>
            </p:cNvPr>
            <p:cNvSpPr/>
            <p:nvPr/>
          </p:nvSpPr>
          <p:spPr>
            <a:xfrm>
              <a:off x="1273810" y="1986280"/>
              <a:ext cx="78740" cy="1186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05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E71547-78AC-D9D7-E3E1-071E8C6D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544AE8E-14DE-6EC8-9135-83FE2E6347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0" r="18590"/>
          <a:stretch/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A1F587C-A57F-427E-9AE1-B196BB321B8F}"/>
              </a:ext>
            </a:extLst>
          </p:cNvPr>
          <p:cNvGrpSpPr/>
          <p:nvPr/>
        </p:nvGrpSpPr>
        <p:grpSpPr>
          <a:xfrm>
            <a:off x="628206" y="1011745"/>
            <a:ext cx="4460857" cy="4497062"/>
            <a:chOff x="608109" y="1432677"/>
            <a:chExt cx="4460857" cy="44970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DB30F7-1BF0-361A-AB6A-E82C5DA118A7}"/>
                </a:ext>
              </a:extLst>
            </p:cNvPr>
            <p:cNvSpPr txBox="1"/>
            <p:nvPr/>
          </p:nvSpPr>
          <p:spPr>
            <a:xfrm>
              <a:off x="608109" y="1432677"/>
              <a:ext cx="404245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36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Management and Organization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10A1D5-6B1D-B5D1-8167-5C453A755DEC}"/>
                </a:ext>
              </a:extLst>
            </p:cNvPr>
            <p:cNvSpPr txBox="1"/>
            <p:nvPr/>
          </p:nvSpPr>
          <p:spPr>
            <a:xfrm>
              <a:off x="608109" y="3286964"/>
              <a:ext cx="4460857" cy="2642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Maamulka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hoggaamiya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Maamul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Guud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waxaana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hoos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taga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waaxyo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kala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duwan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sida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iibka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maaliyadda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tayada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Shaqaalaha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cusub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la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siiyaa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tababaro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ku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saabsan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nadaafadda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habka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saxda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ah ee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maareynta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miraha</a:t>
              </a:r>
              <a:endParaRPr lang="en-IN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47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56B655-A46A-57CB-2067-5ACA5488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7B2EF3A-8A5A-D1AA-460C-6D5ABB0E26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8" r="20848"/>
          <a:stretch/>
        </p:blipFill>
        <p:spPr>
          <a:xfrm>
            <a:off x="6333594" y="1111155"/>
            <a:ext cx="4823791" cy="4647017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F96E52D-8609-859C-2B46-2E041A3A32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107" y="6345238"/>
            <a:ext cx="109600" cy="108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F1578B8-1E9C-80B0-66E8-E8399989C0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346955" y="6345238"/>
            <a:ext cx="109600" cy="108408"/>
          </a:xfrm>
          <a:prstGeom prst="rect">
            <a:avLst/>
          </a:prstGeom>
        </p:spPr>
      </p:pic>
      <p:sp>
        <p:nvSpPr>
          <p:cNvPr id="19" name="Graphic 56">
            <a:extLst>
              <a:ext uri="{FF2B5EF4-FFF2-40B4-BE49-F238E27FC236}">
                <a16:creationId xmlns:a16="http://schemas.microsoft.com/office/drawing/2014/main" id="{414D7B9F-8FF9-2CCE-EF5C-BDCE373843BC}"/>
              </a:ext>
            </a:extLst>
          </p:cNvPr>
          <p:cNvSpPr/>
          <p:nvPr/>
        </p:nvSpPr>
        <p:spPr>
          <a:xfrm>
            <a:off x="10655333" y="4311845"/>
            <a:ext cx="900774" cy="901225"/>
          </a:xfrm>
          <a:custGeom>
            <a:avLst/>
            <a:gdLst>
              <a:gd name="connsiteX0" fmla="*/ 594742 w 900774"/>
              <a:gd name="connsiteY0" fmla="*/ 901131 h 901225"/>
              <a:gd name="connsiteX1" fmla="*/ 585630 w 900774"/>
              <a:gd name="connsiteY1" fmla="*/ 892493 h 901225"/>
              <a:gd name="connsiteX2" fmla="*/ 593034 w 900774"/>
              <a:gd name="connsiteY2" fmla="*/ 878635 h 901225"/>
              <a:gd name="connsiteX3" fmla="*/ 607366 w 900774"/>
              <a:gd name="connsiteY3" fmla="*/ 885185 h 901225"/>
              <a:gd name="connsiteX4" fmla="*/ 601576 w 900774"/>
              <a:gd name="connsiteY4" fmla="*/ 899897 h 901225"/>
              <a:gd name="connsiteX5" fmla="*/ 598729 w 900774"/>
              <a:gd name="connsiteY5" fmla="*/ 901131 h 901225"/>
              <a:gd name="connsiteX6" fmla="*/ 594742 w 900774"/>
              <a:gd name="connsiteY6" fmla="*/ 901131 h 901225"/>
              <a:gd name="connsiteX7" fmla="*/ 190 w 900774"/>
              <a:gd name="connsiteY7" fmla="*/ 892019 h 901225"/>
              <a:gd name="connsiteX8" fmla="*/ 9302 w 900774"/>
              <a:gd name="connsiteY8" fmla="*/ 901131 h 901225"/>
              <a:gd name="connsiteX9" fmla="*/ 13858 w 900774"/>
              <a:gd name="connsiteY9" fmla="*/ 901131 h 901225"/>
              <a:gd name="connsiteX10" fmla="*/ 15376 w 900774"/>
              <a:gd name="connsiteY10" fmla="*/ 900466 h 901225"/>
              <a:gd name="connsiteX11" fmla="*/ 23065 w 900774"/>
              <a:gd name="connsiteY11" fmla="*/ 888127 h 901225"/>
              <a:gd name="connsiteX12" fmla="*/ 13763 w 900774"/>
              <a:gd name="connsiteY12" fmla="*/ 878161 h 901225"/>
              <a:gd name="connsiteX13" fmla="*/ 949 w 900774"/>
              <a:gd name="connsiteY13" fmla="*/ 885090 h 901225"/>
              <a:gd name="connsiteX14" fmla="*/ 0 w 900774"/>
              <a:gd name="connsiteY14" fmla="*/ 886798 h 901225"/>
              <a:gd name="connsiteX15" fmla="*/ 0 w 900774"/>
              <a:gd name="connsiteY15" fmla="*/ 891924 h 901225"/>
              <a:gd name="connsiteX16" fmla="*/ 891449 w 900774"/>
              <a:gd name="connsiteY16" fmla="*/ 901131 h 901225"/>
              <a:gd name="connsiteX17" fmla="*/ 893537 w 900774"/>
              <a:gd name="connsiteY17" fmla="*/ 900181 h 901225"/>
              <a:gd name="connsiteX18" fmla="*/ 900561 w 900774"/>
              <a:gd name="connsiteY18" fmla="*/ 887178 h 901225"/>
              <a:gd name="connsiteX19" fmla="*/ 889266 w 900774"/>
              <a:gd name="connsiteY19" fmla="*/ 878066 h 901225"/>
              <a:gd name="connsiteX20" fmla="*/ 877971 w 900774"/>
              <a:gd name="connsiteY20" fmla="*/ 887178 h 901225"/>
              <a:gd name="connsiteX21" fmla="*/ 884900 w 900774"/>
              <a:gd name="connsiteY21" fmla="*/ 900181 h 901225"/>
              <a:gd name="connsiteX22" fmla="*/ 886893 w 900774"/>
              <a:gd name="connsiteY22" fmla="*/ 901131 h 901225"/>
              <a:gd name="connsiteX23" fmla="*/ 891449 w 900774"/>
              <a:gd name="connsiteY23" fmla="*/ 901131 h 901225"/>
              <a:gd name="connsiteX24" fmla="*/ 190 w 900774"/>
              <a:gd name="connsiteY24" fmla="*/ 13858 h 901225"/>
              <a:gd name="connsiteX25" fmla="*/ 1139 w 900774"/>
              <a:gd name="connsiteY25" fmla="*/ 15851 h 901225"/>
              <a:gd name="connsiteX26" fmla="*/ 14142 w 900774"/>
              <a:gd name="connsiteY26" fmla="*/ 22780 h 901225"/>
              <a:gd name="connsiteX27" fmla="*/ 23159 w 900774"/>
              <a:gd name="connsiteY27" fmla="*/ 11485 h 901225"/>
              <a:gd name="connsiteX28" fmla="*/ 14048 w 900774"/>
              <a:gd name="connsiteY28" fmla="*/ 285 h 901225"/>
              <a:gd name="connsiteX29" fmla="*/ 1139 w 900774"/>
              <a:gd name="connsiteY29" fmla="*/ 7214 h 901225"/>
              <a:gd name="connsiteX30" fmla="*/ 190 w 900774"/>
              <a:gd name="connsiteY30" fmla="*/ 9302 h 901225"/>
              <a:gd name="connsiteX31" fmla="*/ 190 w 900774"/>
              <a:gd name="connsiteY31" fmla="*/ 13858 h 901225"/>
              <a:gd name="connsiteX32" fmla="*/ 190 w 900774"/>
              <a:gd name="connsiteY32" fmla="*/ 306578 h 901225"/>
              <a:gd name="connsiteX33" fmla="*/ 1234 w 900774"/>
              <a:gd name="connsiteY33" fmla="*/ 308856 h 901225"/>
              <a:gd name="connsiteX34" fmla="*/ 14142 w 900774"/>
              <a:gd name="connsiteY34" fmla="*/ 315500 h 901225"/>
              <a:gd name="connsiteX35" fmla="*/ 23159 w 900774"/>
              <a:gd name="connsiteY35" fmla="*/ 304110 h 901225"/>
              <a:gd name="connsiteX36" fmla="*/ 14332 w 900774"/>
              <a:gd name="connsiteY36" fmla="*/ 292910 h 901225"/>
              <a:gd name="connsiteX37" fmla="*/ 1234 w 900774"/>
              <a:gd name="connsiteY37" fmla="*/ 299649 h 901225"/>
              <a:gd name="connsiteX38" fmla="*/ 190 w 900774"/>
              <a:gd name="connsiteY38" fmla="*/ 302022 h 901225"/>
              <a:gd name="connsiteX39" fmla="*/ 190 w 900774"/>
              <a:gd name="connsiteY39" fmla="*/ 306578 h 901225"/>
              <a:gd name="connsiteX40" fmla="*/ 190 w 900774"/>
              <a:gd name="connsiteY40" fmla="*/ 599298 h 901225"/>
              <a:gd name="connsiteX41" fmla="*/ 1424 w 900774"/>
              <a:gd name="connsiteY41" fmla="*/ 601861 h 901225"/>
              <a:gd name="connsiteX42" fmla="*/ 14237 w 900774"/>
              <a:gd name="connsiteY42" fmla="*/ 608220 h 901225"/>
              <a:gd name="connsiteX43" fmla="*/ 23254 w 900774"/>
              <a:gd name="connsiteY43" fmla="*/ 596831 h 901225"/>
              <a:gd name="connsiteX44" fmla="*/ 14332 w 900774"/>
              <a:gd name="connsiteY44" fmla="*/ 585725 h 901225"/>
              <a:gd name="connsiteX45" fmla="*/ 1329 w 900774"/>
              <a:gd name="connsiteY45" fmla="*/ 592180 h 901225"/>
              <a:gd name="connsiteX46" fmla="*/ 190 w 900774"/>
              <a:gd name="connsiteY46" fmla="*/ 594742 h 901225"/>
              <a:gd name="connsiteX47" fmla="*/ 190 w 900774"/>
              <a:gd name="connsiteY47" fmla="*/ 599298 h 901225"/>
              <a:gd name="connsiteX48" fmla="*/ 306578 w 900774"/>
              <a:gd name="connsiteY48" fmla="*/ 901131 h 901225"/>
              <a:gd name="connsiteX49" fmla="*/ 308571 w 900774"/>
              <a:gd name="connsiteY49" fmla="*/ 900181 h 901225"/>
              <a:gd name="connsiteX50" fmla="*/ 315500 w 900774"/>
              <a:gd name="connsiteY50" fmla="*/ 887463 h 901225"/>
              <a:gd name="connsiteX51" fmla="*/ 304110 w 900774"/>
              <a:gd name="connsiteY51" fmla="*/ 878161 h 901225"/>
              <a:gd name="connsiteX52" fmla="*/ 292910 w 900774"/>
              <a:gd name="connsiteY52" fmla="*/ 886988 h 901225"/>
              <a:gd name="connsiteX53" fmla="*/ 299934 w 900774"/>
              <a:gd name="connsiteY53" fmla="*/ 900276 h 901225"/>
              <a:gd name="connsiteX54" fmla="*/ 302022 w 900774"/>
              <a:gd name="connsiteY54" fmla="*/ 901225 h 901225"/>
              <a:gd name="connsiteX55" fmla="*/ 306578 w 900774"/>
              <a:gd name="connsiteY55" fmla="*/ 901225 h 901225"/>
              <a:gd name="connsiteX56" fmla="*/ 315785 w 900774"/>
              <a:gd name="connsiteY56" fmla="*/ 11485 h 901225"/>
              <a:gd name="connsiteX57" fmla="*/ 304300 w 900774"/>
              <a:gd name="connsiteY57" fmla="*/ 95 h 901225"/>
              <a:gd name="connsiteX58" fmla="*/ 292720 w 900774"/>
              <a:gd name="connsiteY58" fmla="*/ 11675 h 901225"/>
              <a:gd name="connsiteX59" fmla="*/ 304300 w 900774"/>
              <a:gd name="connsiteY59" fmla="*/ 22970 h 901225"/>
              <a:gd name="connsiteX60" fmla="*/ 315690 w 900774"/>
              <a:gd name="connsiteY60" fmla="*/ 11485 h 901225"/>
              <a:gd name="connsiteX61" fmla="*/ 900656 w 900774"/>
              <a:gd name="connsiteY61" fmla="*/ 11485 h 901225"/>
              <a:gd name="connsiteX62" fmla="*/ 889361 w 900774"/>
              <a:gd name="connsiteY62" fmla="*/ 0 h 901225"/>
              <a:gd name="connsiteX63" fmla="*/ 877781 w 900774"/>
              <a:gd name="connsiteY63" fmla="*/ 11580 h 901225"/>
              <a:gd name="connsiteX64" fmla="*/ 889266 w 900774"/>
              <a:gd name="connsiteY64" fmla="*/ 22970 h 901225"/>
              <a:gd name="connsiteX65" fmla="*/ 900656 w 900774"/>
              <a:gd name="connsiteY65" fmla="*/ 11485 h 901225"/>
              <a:gd name="connsiteX66" fmla="*/ 292815 w 900774"/>
              <a:gd name="connsiteY66" fmla="*/ 304110 h 901225"/>
              <a:gd name="connsiteX67" fmla="*/ 304490 w 900774"/>
              <a:gd name="connsiteY67" fmla="*/ 315690 h 901225"/>
              <a:gd name="connsiteX68" fmla="*/ 315880 w 900774"/>
              <a:gd name="connsiteY68" fmla="*/ 304110 h 901225"/>
              <a:gd name="connsiteX69" fmla="*/ 304395 w 900774"/>
              <a:gd name="connsiteY69" fmla="*/ 292720 h 901225"/>
              <a:gd name="connsiteX70" fmla="*/ 292910 w 900774"/>
              <a:gd name="connsiteY70" fmla="*/ 304110 h 901225"/>
              <a:gd name="connsiteX71" fmla="*/ 608220 w 900774"/>
              <a:gd name="connsiteY71" fmla="*/ 304205 h 901225"/>
              <a:gd name="connsiteX72" fmla="*/ 596831 w 900774"/>
              <a:gd name="connsiteY72" fmla="*/ 292720 h 901225"/>
              <a:gd name="connsiteX73" fmla="*/ 585156 w 900774"/>
              <a:gd name="connsiteY73" fmla="*/ 304300 h 901225"/>
              <a:gd name="connsiteX74" fmla="*/ 596736 w 900774"/>
              <a:gd name="connsiteY74" fmla="*/ 315690 h 901225"/>
              <a:gd name="connsiteX75" fmla="*/ 608220 w 900774"/>
              <a:gd name="connsiteY75" fmla="*/ 304205 h 901225"/>
              <a:gd name="connsiteX76" fmla="*/ 900656 w 900774"/>
              <a:gd name="connsiteY76" fmla="*/ 304205 h 901225"/>
              <a:gd name="connsiteX77" fmla="*/ 889361 w 900774"/>
              <a:gd name="connsiteY77" fmla="*/ 292625 h 901225"/>
              <a:gd name="connsiteX78" fmla="*/ 877686 w 900774"/>
              <a:gd name="connsiteY78" fmla="*/ 304110 h 901225"/>
              <a:gd name="connsiteX79" fmla="*/ 889171 w 900774"/>
              <a:gd name="connsiteY79" fmla="*/ 315595 h 901225"/>
              <a:gd name="connsiteX80" fmla="*/ 900656 w 900774"/>
              <a:gd name="connsiteY80" fmla="*/ 304205 h 901225"/>
              <a:gd name="connsiteX81" fmla="*/ 585156 w 900774"/>
              <a:gd name="connsiteY81" fmla="*/ 596641 h 901225"/>
              <a:gd name="connsiteX82" fmla="*/ 596831 w 900774"/>
              <a:gd name="connsiteY82" fmla="*/ 608220 h 901225"/>
              <a:gd name="connsiteX83" fmla="*/ 608220 w 900774"/>
              <a:gd name="connsiteY83" fmla="*/ 596736 h 901225"/>
              <a:gd name="connsiteX84" fmla="*/ 596736 w 900774"/>
              <a:gd name="connsiteY84" fmla="*/ 585346 h 901225"/>
              <a:gd name="connsiteX85" fmla="*/ 585156 w 900774"/>
              <a:gd name="connsiteY85" fmla="*/ 596641 h 901225"/>
              <a:gd name="connsiteX86" fmla="*/ 292815 w 900774"/>
              <a:gd name="connsiteY86" fmla="*/ 596546 h 901225"/>
              <a:gd name="connsiteX87" fmla="*/ 304300 w 900774"/>
              <a:gd name="connsiteY87" fmla="*/ 608220 h 901225"/>
              <a:gd name="connsiteX88" fmla="*/ 315785 w 900774"/>
              <a:gd name="connsiteY88" fmla="*/ 596831 h 901225"/>
              <a:gd name="connsiteX89" fmla="*/ 304395 w 900774"/>
              <a:gd name="connsiteY89" fmla="*/ 585346 h 901225"/>
              <a:gd name="connsiteX90" fmla="*/ 292720 w 900774"/>
              <a:gd name="connsiteY90" fmla="*/ 596546 h 901225"/>
              <a:gd name="connsiteX91" fmla="*/ 889456 w 900774"/>
              <a:gd name="connsiteY91" fmla="*/ 585346 h 901225"/>
              <a:gd name="connsiteX92" fmla="*/ 877781 w 900774"/>
              <a:gd name="connsiteY92" fmla="*/ 596546 h 901225"/>
              <a:gd name="connsiteX93" fmla="*/ 889171 w 900774"/>
              <a:gd name="connsiteY93" fmla="*/ 608315 h 901225"/>
              <a:gd name="connsiteX94" fmla="*/ 900656 w 900774"/>
              <a:gd name="connsiteY94" fmla="*/ 596925 h 901225"/>
              <a:gd name="connsiteX95" fmla="*/ 889361 w 900774"/>
              <a:gd name="connsiteY95" fmla="*/ 585346 h 901225"/>
              <a:gd name="connsiteX96" fmla="*/ 608220 w 900774"/>
              <a:gd name="connsiteY96" fmla="*/ 11485 h 901225"/>
              <a:gd name="connsiteX97" fmla="*/ 596736 w 900774"/>
              <a:gd name="connsiteY97" fmla="*/ 95 h 901225"/>
              <a:gd name="connsiteX98" fmla="*/ 585156 w 900774"/>
              <a:gd name="connsiteY98" fmla="*/ 11485 h 901225"/>
              <a:gd name="connsiteX99" fmla="*/ 596831 w 900774"/>
              <a:gd name="connsiteY99" fmla="*/ 23065 h 901225"/>
              <a:gd name="connsiteX100" fmla="*/ 608220 w 900774"/>
              <a:gd name="connsiteY100" fmla="*/ 11580 h 9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900774" h="901225">
                <a:moveTo>
                  <a:pt x="594742" y="901131"/>
                </a:moveTo>
                <a:cubicBezTo>
                  <a:pt x="590471" y="899612"/>
                  <a:pt x="586959" y="897239"/>
                  <a:pt x="585630" y="892493"/>
                </a:cubicBezTo>
                <a:cubicBezTo>
                  <a:pt x="584017" y="886608"/>
                  <a:pt x="587244" y="880629"/>
                  <a:pt x="593034" y="878635"/>
                </a:cubicBezTo>
                <a:cubicBezTo>
                  <a:pt x="598824" y="876642"/>
                  <a:pt x="605088" y="879585"/>
                  <a:pt x="607366" y="885185"/>
                </a:cubicBezTo>
                <a:cubicBezTo>
                  <a:pt x="609644" y="890785"/>
                  <a:pt x="607081" y="897334"/>
                  <a:pt x="601576" y="899897"/>
                </a:cubicBezTo>
                <a:cubicBezTo>
                  <a:pt x="600627" y="900371"/>
                  <a:pt x="599678" y="900751"/>
                  <a:pt x="598729" y="901131"/>
                </a:cubicBezTo>
                <a:lnTo>
                  <a:pt x="594742" y="901131"/>
                </a:lnTo>
                <a:close/>
                <a:moveTo>
                  <a:pt x="190" y="892019"/>
                </a:moveTo>
                <a:cubicBezTo>
                  <a:pt x="1803" y="896480"/>
                  <a:pt x="4936" y="899517"/>
                  <a:pt x="9302" y="901131"/>
                </a:cubicBezTo>
                <a:lnTo>
                  <a:pt x="13858" y="901131"/>
                </a:lnTo>
                <a:cubicBezTo>
                  <a:pt x="14332" y="900941"/>
                  <a:pt x="14902" y="900656"/>
                  <a:pt x="15376" y="900466"/>
                </a:cubicBezTo>
                <a:cubicBezTo>
                  <a:pt x="20787" y="898378"/>
                  <a:pt x="23634" y="893917"/>
                  <a:pt x="23065" y="888127"/>
                </a:cubicBezTo>
                <a:cubicBezTo>
                  <a:pt x="22590" y="883286"/>
                  <a:pt x="18603" y="879015"/>
                  <a:pt x="13763" y="878161"/>
                </a:cubicBezTo>
                <a:cubicBezTo>
                  <a:pt x="8163" y="877307"/>
                  <a:pt x="3322" y="879964"/>
                  <a:pt x="949" y="885090"/>
                </a:cubicBezTo>
                <a:cubicBezTo>
                  <a:pt x="664" y="885659"/>
                  <a:pt x="380" y="886229"/>
                  <a:pt x="0" y="886798"/>
                </a:cubicBezTo>
                <a:lnTo>
                  <a:pt x="0" y="891924"/>
                </a:lnTo>
                <a:close/>
                <a:moveTo>
                  <a:pt x="891449" y="901131"/>
                </a:moveTo>
                <a:cubicBezTo>
                  <a:pt x="892114" y="900846"/>
                  <a:pt x="892778" y="900466"/>
                  <a:pt x="893537" y="900181"/>
                </a:cubicBezTo>
                <a:cubicBezTo>
                  <a:pt x="898758" y="897998"/>
                  <a:pt x="901605" y="892588"/>
                  <a:pt x="900561" y="887178"/>
                </a:cubicBezTo>
                <a:cubicBezTo>
                  <a:pt x="899422" y="881863"/>
                  <a:pt x="894866" y="878066"/>
                  <a:pt x="889266" y="878066"/>
                </a:cubicBezTo>
                <a:cubicBezTo>
                  <a:pt x="883761" y="878066"/>
                  <a:pt x="879015" y="881863"/>
                  <a:pt x="877971" y="887178"/>
                </a:cubicBezTo>
                <a:cubicBezTo>
                  <a:pt x="876832" y="892588"/>
                  <a:pt x="879680" y="897998"/>
                  <a:pt x="884900" y="900181"/>
                </a:cubicBezTo>
                <a:cubicBezTo>
                  <a:pt x="885564" y="900466"/>
                  <a:pt x="886229" y="900846"/>
                  <a:pt x="886893" y="901131"/>
                </a:cubicBezTo>
                <a:lnTo>
                  <a:pt x="891449" y="901131"/>
                </a:lnTo>
                <a:close/>
                <a:moveTo>
                  <a:pt x="190" y="13858"/>
                </a:moveTo>
                <a:cubicBezTo>
                  <a:pt x="475" y="14522"/>
                  <a:pt x="854" y="15187"/>
                  <a:pt x="1139" y="15851"/>
                </a:cubicBezTo>
                <a:cubicBezTo>
                  <a:pt x="3417" y="21071"/>
                  <a:pt x="8732" y="23919"/>
                  <a:pt x="14142" y="22780"/>
                </a:cubicBezTo>
                <a:cubicBezTo>
                  <a:pt x="19458" y="21736"/>
                  <a:pt x="23159" y="16990"/>
                  <a:pt x="23159" y="11485"/>
                </a:cubicBezTo>
                <a:cubicBezTo>
                  <a:pt x="23159" y="5980"/>
                  <a:pt x="19363" y="1329"/>
                  <a:pt x="14048" y="285"/>
                </a:cubicBezTo>
                <a:cubicBezTo>
                  <a:pt x="8637" y="-854"/>
                  <a:pt x="3322" y="1993"/>
                  <a:pt x="1139" y="7214"/>
                </a:cubicBezTo>
                <a:cubicBezTo>
                  <a:pt x="854" y="7878"/>
                  <a:pt x="569" y="8637"/>
                  <a:pt x="190" y="9302"/>
                </a:cubicBezTo>
                <a:lnTo>
                  <a:pt x="190" y="13858"/>
                </a:lnTo>
                <a:close/>
                <a:moveTo>
                  <a:pt x="190" y="306578"/>
                </a:moveTo>
                <a:cubicBezTo>
                  <a:pt x="569" y="307337"/>
                  <a:pt x="949" y="308097"/>
                  <a:pt x="1234" y="308856"/>
                </a:cubicBezTo>
                <a:cubicBezTo>
                  <a:pt x="3512" y="313887"/>
                  <a:pt x="8922" y="316639"/>
                  <a:pt x="14142" y="315500"/>
                </a:cubicBezTo>
                <a:cubicBezTo>
                  <a:pt x="19458" y="314361"/>
                  <a:pt x="23159" y="309615"/>
                  <a:pt x="23159" y="304110"/>
                </a:cubicBezTo>
                <a:cubicBezTo>
                  <a:pt x="23159" y="298700"/>
                  <a:pt x="19458" y="294144"/>
                  <a:pt x="14332" y="292910"/>
                </a:cubicBezTo>
                <a:cubicBezTo>
                  <a:pt x="8922" y="291676"/>
                  <a:pt x="3512" y="294524"/>
                  <a:pt x="1234" y="299649"/>
                </a:cubicBezTo>
                <a:cubicBezTo>
                  <a:pt x="854" y="300408"/>
                  <a:pt x="569" y="301168"/>
                  <a:pt x="190" y="302022"/>
                </a:cubicBezTo>
                <a:lnTo>
                  <a:pt x="190" y="306578"/>
                </a:lnTo>
                <a:close/>
                <a:moveTo>
                  <a:pt x="190" y="599298"/>
                </a:moveTo>
                <a:cubicBezTo>
                  <a:pt x="569" y="600153"/>
                  <a:pt x="1044" y="601007"/>
                  <a:pt x="1424" y="601861"/>
                </a:cubicBezTo>
                <a:cubicBezTo>
                  <a:pt x="3797" y="606702"/>
                  <a:pt x="9112" y="609359"/>
                  <a:pt x="14237" y="608220"/>
                </a:cubicBezTo>
                <a:cubicBezTo>
                  <a:pt x="19553" y="606987"/>
                  <a:pt x="23254" y="602336"/>
                  <a:pt x="23254" y="596831"/>
                </a:cubicBezTo>
                <a:cubicBezTo>
                  <a:pt x="23254" y="591420"/>
                  <a:pt x="19458" y="586769"/>
                  <a:pt x="14332" y="585725"/>
                </a:cubicBezTo>
                <a:cubicBezTo>
                  <a:pt x="8922" y="584586"/>
                  <a:pt x="3607" y="587244"/>
                  <a:pt x="1329" y="592180"/>
                </a:cubicBezTo>
                <a:cubicBezTo>
                  <a:pt x="949" y="593034"/>
                  <a:pt x="569" y="593888"/>
                  <a:pt x="190" y="594742"/>
                </a:cubicBezTo>
                <a:lnTo>
                  <a:pt x="190" y="599298"/>
                </a:lnTo>
                <a:close/>
                <a:moveTo>
                  <a:pt x="306578" y="901131"/>
                </a:moveTo>
                <a:cubicBezTo>
                  <a:pt x="307242" y="900846"/>
                  <a:pt x="307907" y="900466"/>
                  <a:pt x="308571" y="900181"/>
                </a:cubicBezTo>
                <a:cubicBezTo>
                  <a:pt x="313697" y="897998"/>
                  <a:pt x="316639" y="892588"/>
                  <a:pt x="315500" y="887463"/>
                </a:cubicBezTo>
                <a:cubicBezTo>
                  <a:pt x="314361" y="881863"/>
                  <a:pt x="309805" y="878066"/>
                  <a:pt x="304110" y="878161"/>
                </a:cubicBezTo>
                <a:cubicBezTo>
                  <a:pt x="298700" y="878161"/>
                  <a:pt x="294049" y="881958"/>
                  <a:pt x="292910" y="886988"/>
                </a:cubicBezTo>
                <a:cubicBezTo>
                  <a:pt x="291676" y="892588"/>
                  <a:pt x="294524" y="897998"/>
                  <a:pt x="299934" y="900276"/>
                </a:cubicBezTo>
                <a:cubicBezTo>
                  <a:pt x="300598" y="900561"/>
                  <a:pt x="301263" y="900941"/>
                  <a:pt x="302022" y="901225"/>
                </a:cubicBezTo>
                <a:lnTo>
                  <a:pt x="306578" y="901225"/>
                </a:lnTo>
                <a:close/>
                <a:moveTo>
                  <a:pt x="315785" y="11485"/>
                </a:moveTo>
                <a:cubicBezTo>
                  <a:pt x="315785" y="5125"/>
                  <a:pt x="310659" y="95"/>
                  <a:pt x="304300" y="95"/>
                </a:cubicBezTo>
                <a:cubicBezTo>
                  <a:pt x="297751" y="95"/>
                  <a:pt x="292625" y="5220"/>
                  <a:pt x="292720" y="11675"/>
                </a:cubicBezTo>
                <a:cubicBezTo>
                  <a:pt x="292720" y="18034"/>
                  <a:pt x="297941" y="23065"/>
                  <a:pt x="304300" y="22970"/>
                </a:cubicBezTo>
                <a:cubicBezTo>
                  <a:pt x="310659" y="22970"/>
                  <a:pt x="315690" y="17844"/>
                  <a:pt x="315690" y="11485"/>
                </a:cubicBezTo>
                <a:close/>
                <a:moveTo>
                  <a:pt x="900656" y="11485"/>
                </a:moveTo>
                <a:cubicBezTo>
                  <a:pt x="900656" y="5031"/>
                  <a:pt x="895720" y="0"/>
                  <a:pt x="889361" y="0"/>
                </a:cubicBezTo>
                <a:cubicBezTo>
                  <a:pt x="882812" y="0"/>
                  <a:pt x="877686" y="5031"/>
                  <a:pt x="877781" y="11580"/>
                </a:cubicBezTo>
                <a:cubicBezTo>
                  <a:pt x="877781" y="17939"/>
                  <a:pt x="882907" y="22970"/>
                  <a:pt x="889266" y="22970"/>
                </a:cubicBezTo>
                <a:cubicBezTo>
                  <a:pt x="895625" y="22970"/>
                  <a:pt x="900656" y="17939"/>
                  <a:pt x="900656" y="11485"/>
                </a:cubicBezTo>
                <a:close/>
                <a:moveTo>
                  <a:pt x="292815" y="304110"/>
                </a:moveTo>
                <a:cubicBezTo>
                  <a:pt x="292815" y="310564"/>
                  <a:pt x="297941" y="315690"/>
                  <a:pt x="304490" y="315690"/>
                </a:cubicBezTo>
                <a:cubicBezTo>
                  <a:pt x="310754" y="315690"/>
                  <a:pt x="315880" y="310470"/>
                  <a:pt x="315880" y="304110"/>
                </a:cubicBezTo>
                <a:cubicBezTo>
                  <a:pt x="315880" y="297751"/>
                  <a:pt x="310754" y="292720"/>
                  <a:pt x="304395" y="292720"/>
                </a:cubicBezTo>
                <a:cubicBezTo>
                  <a:pt x="297941" y="292720"/>
                  <a:pt x="292910" y="297751"/>
                  <a:pt x="292910" y="304110"/>
                </a:cubicBezTo>
                <a:close/>
                <a:moveTo>
                  <a:pt x="608220" y="304205"/>
                </a:moveTo>
                <a:cubicBezTo>
                  <a:pt x="608220" y="297846"/>
                  <a:pt x="603190" y="292720"/>
                  <a:pt x="596831" y="292720"/>
                </a:cubicBezTo>
                <a:cubicBezTo>
                  <a:pt x="590281" y="292720"/>
                  <a:pt x="585061" y="297846"/>
                  <a:pt x="585156" y="304300"/>
                </a:cubicBezTo>
                <a:cubicBezTo>
                  <a:pt x="585156" y="310564"/>
                  <a:pt x="590376" y="315690"/>
                  <a:pt x="596736" y="315690"/>
                </a:cubicBezTo>
                <a:cubicBezTo>
                  <a:pt x="603095" y="315690"/>
                  <a:pt x="608220" y="310564"/>
                  <a:pt x="608220" y="304205"/>
                </a:cubicBezTo>
                <a:close/>
                <a:moveTo>
                  <a:pt x="900656" y="304205"/>
                </a:moveTo>
                <a:cubicBezTo>
                  <a:pt x="900656" y="297751"/>
                  <a:pt x="895815" y="292720"/>
                  <a:pt x="889361" y="292625"/>
                </a:cubicBezTo>
                <a:cubicBezTo>
                  <a:pt x="882812" y="292625"/>
                  <a:pt x="877686" y="297561"/>
                  <a:pt x="877686" y="304110"/>
                </a:cubicBezTo>
                <a:cubicBezTo>
                  <a:pt x="877686" y="310470"/>
                  <a:pt x="882717" y="315500"/>
                  <a:pt x="889171" y="315595"/>
                </a:cubicBezTo>
                <a:cubicBezTo>
                  <a:pt x="895531" y="315595"/>
                  <a:pt x="900656" y="310564"/>
                  <a:pt x="900656" y="304205"/>
                </a:cubicBezTo>
                <a:close/>
                <a:moveTo>
                  <a:pt x="585156" y="596641"/>
                </a:moveTo>
                <a:cubicBezTo>
                  <a:pt x="585156" y="603000"/>
                  <a:pt x="590376" y="608315"/>
                  <a:pt x="596831" y="608220"/>
                </a:cubicBezTo>
                <a:cubicBezTo>
                  <a:pt x="603095" y="608220"/>
                  <a:pt x="608220" y="603000"/>
                  <a:pt x="608220" y="596736"/>
                </a:cubicBezTo>
                <a:cubicBezTo>
                  <a:pt x="608220" y="590376"/>
                  <a:pt x="603095" y="585346"/>
                  <a:pt x="596736" y="585346"/>
                </a:cubicBezTo>
                <a:cubicBezTo>
                  <a:pt x="590376" y="585346"/>
                  <a:pt x="585156" y="590376"/>
                  <a:pt x="585156" y="596641"/>
                </a:cubicBezTo>
                <a:close/>
                <a:moveTo>
                  <a:pt x="292815" y="596546"/>
                </a:moveTo>
                <a:cubicBezTo>
                  <a:pt x="292720" y="603000"/>
                  <a:pt x="297846" y="608220"/>
                  <a:pt x="304300" y="608220"/>
                </a:cubicBezTo>
                <a:cubicBezTo>
                  <a:pt x="310659" y="608220"/>
                  <a:pt x="315785" y="603095"/>
                  <a:pt x="315785" y="596831"/>
                </a:cubicBezTo>
                <a:cubicBezTo>
                  <a:pt x="315785" y="590471"/>
                  <a:pt x="310754" y="585346"/>
                  <a:pt x="304395" y="585346"/>
                </a:cubicBezTo>
                <a:cubicBezTo>
                  <a:pt x="297941" y="585346"/>
                  <a:pt x="292910" y="590186"/>
                  <a:pt x="292720" y="596546"/>
                </a:cubicBezTo>
                <a:close/>
                <a:moveTo>
                  <a:pt x="889456" y="585346"/>
                </a:moveTo>
                <a:cubicBezTo>
                  <a:pt x="883002" y="585346"/>
                  <a:pt x="877876" y="590186"/>
                  <a:pt x="877781" y="596546"/>
                </a:cubicBezTo>
                <a:cubicBezTo>
                  <a:pt x="877686" y="603095"/>
                  <a:pt x="882717" y="608315"/>
                  <a:pt x="889171" y="608315"/>
                </a:cubicBezTo>
                <a:cubicBezTo>
                  <a:pt x="895531" y="608315"/>
                  <a:pt x="900656" y="603285"/>
                  <a:pt x="900656" y="596925"/>
                </a:cubicBezTo>
                <a:cubicBezTo>
                  <a:pt x="900656" y="590471"/>
                  <a:pt x="895815" y="585441"/>
                  <a:pt x="889361" y="585346"/>
                </a:cubicBezTo>
                <a:close/>
                <a:moveTo>
                  <a:pt x="608220" y="11485"/>
                </a:moveTo>
                <a:cubicBezTo>
                  <a:pt x="608220" y="5125"/>
                  <a:pt x="603095" y="95"/>
                  <a:pt x="596736" y="95"/>
                </a:cubicBezTo>
                <a:cubicBezTo>
                  <a:pt x="590376" y="95"/>
                  <a:pt x="585251" y="5125"/>
                  <a:pt x="585156" y="11485"/>
                </a:cubicBezTo>
                <a:cubicBezTo>
                  <a:pt x="585156" y="17844"/>
                  <a:pt x="590376" y="23065"/>
                  <a:pt x="596831" y="23065"/>
                </a:cubicBezTo>
                <a:cubicBezTo>
                  <a:pt x="603190" y="23065"/>
                  <a:pt x="608220" y="17844"/>
                  <a:pt x="608220" y="11580"/>
                </a:cubicBezTo>
                <a:close/>
              </a:path>
            </a:pathLst>
          </a:custGeom>
          <a:solidFill>
            <a:schemeClr val="bg1"/>
          </a:solidFill>
          <a:ln w="94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F7D4DB-3114-1FEA-3B26-D111B16527FF}"/>
              </a:ext>
            </a:extLst>
          </p:cNvPr>
          <p:cNvGrpSpPr/>
          <p:nvPr/>
        </p:nvGrpSpPr>
        <p:grpSpPr>
          <a:xfrm>
            <a:off x="811406" y="1139704"/>
            <a:ext cx="5171551" cy="4396603"/>
            <a:chOff x="1034615" y="1539531"/>
            <a:chExt cx="5171551" cy="43966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2C0A25-7759-AF0E-4210-185A631051EC}"/>
                </a:ext>
              </a:extLst>
            </p:cNvPr>
            <p:cNvSpPr txBox="1"/>
            <p:nvPr/>
          </p:nvSpPr>
          <p:spPr>
            <a:xfrm>
              <a:off x="1034615" y="1539531"/>
              <a:ext cx="389298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Legal Form and Ownership</a:t>
              </a:r>
              <a:endParaRPr lang="en-IN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20BADA-D9B6-C5C3-940B-DD405B1FA92E}"/>
                </a:ext>
              </a:extLst>
            </p:cNvPr>
            <p:cNvSpPr txBox="1"/>
            <p:nvPr/>
          </p:nvSpPr>
          <p:spPr>
            <a:xfrm>
              <a:off x="1034615" y="2760265"/>
              <a:ext cx="5171551" cy="3175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Asal Fruits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shirkad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gaar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loo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leeyahay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oo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mas’uuliyaddeedu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xaddidan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tahay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(Private Limited Company).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Shirkaddu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waxay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si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sharci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ah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ugu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diwaangashan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tahay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Wasaaradda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Ganacsiga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ee </a:t>
              </a:r>
              <a:r>
                <a:rPr lang="en-US" altLang="en-US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Dalka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Soomaaliya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Waxaan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u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hoggaansannaa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dhammaan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xeerarka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canshuuraha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badqabka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cuntada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ee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dalka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u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yaalla</a:t>
              </a:r>
              <a:endPara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09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DDC50-3F17-F26D-C2D0-A7FC05F6A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513C2FD6-F0CD-6CD6-D4DC-E7D96F1FDE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r="29405"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22B2632-19A1-0B4C-84D1-87EA77A45671}"/>
              </a:ext>
            </a:extLst>
          </p:cNvPr>
          <p:cNvGrpSpPr/>
          <p:nvPr/>
        </p:nvGrpSpPr>
        <p:grpSpPr>
          <a:xfrm>
            <a:off x="618158" y="1070694"/>
            <a:ext cx="4460857" cy="4716611"/>
            <a:chOff x="608109" y="1432677"/>
            <a:chExt cx="4460857" cy="47166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C98F32-909F-A8DD-8DDF-DD6F59BCF6C7}"/>
                </a:ext>
              </a:extLst>
            </p:cNvPr>
            <p:cNvSpPr txBox="1"/>
            <p:nvPr/>
          </p:nvSpPr>
          <p:spPr>
            <a:xfrm>
              <a:off x="608109" y="1432677"/>
              <a:ext cx="404245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36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Technology and Digital Systems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C78863-EE06-FC0B-A8DD-4C086E76A38B}"/>
                </a:ext>
              </a:extLst>
            </p:cNvPr>
            <p:cNvSpPr txBox="1"/>
            <p:nvPr/>
          </p:nvSpPr>
          <p:spPr>
            <a:xfrm>
              <a:off x="608109" y="2767849"/>
              <a:ext cx="4460857" cy="3381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Waxaan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isticmaalnaa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nidaamka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POS-ka ee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casriga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ah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loo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maareeyo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iibka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keydka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(Inventory).</a:t>
              </a:r>
            </a:p>
            <a:p>
              <a:pPr>
                <a:lnSpc>
                  <a:spcPct val="150000"/>
                </a:lnSpc>
              </a:pP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Xogta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shirkadda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lagu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kaydiyaa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nidaamka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(Cloud-based)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looga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heli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karo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meel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kasta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Macaamiishu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waxay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dalabka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ka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samayn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karaan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Website-ka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Mobile App-ka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iyagoo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isticmaalaya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EVC Plus</a:t>
              </a:r>
              <a:endParaRPr lang="en-IN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1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A9BFA-EA1D-6A08-19E8-0345FCAA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2FAD340-997F-D6EF-8D55-5140C4F1F2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3" r="18443"/>
          <a:stretch/>
        </p:blipFill>
        <p:spPr/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08598C6-43DA-EE2E-9034-A3D7783FB4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107" y="6345238"/>
            <a:ext cx="109600" cy="108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7A10668-0603-EA1C-71D1-2C78B017C6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346955" y="6345238"/>
            <a:ext cx="109600" cy="108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9D4051-C224-C6BF-A487-E19333B1E05A}"/>
              </a:ext>
            </a:extLst>
          </p:cNvPr>
          <p:cNvSpPr txBox="1"/>
          <p:nvPr/>
        </p:nvSpPr>
        <p:spPr>
          <a:xfrm>
            <a:off x="6096001" y="1615080"/>
            <a:ext cx="4841062" cy="719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Sustainability and CSR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FF3267-7FF2-9EC3-3256-CD6A6A300E1B}"/>
              </a:ext>
            </a:extLst>
          </p:cNvPr>
          <p:cNvSpPr txBox="1"/>
          <p:nvPr/>
        </p:nvSpPr>
        <p:spPr>
          <a:xfrm>
            <a:off x="6096001" y="2692298"/>
            <a:ext cx="4841062" cy="1098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Waxaan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isticmaalnaa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baakado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deegaanka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saaxiib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ah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sida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bacaha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kartoomada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dib loo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warshadayn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karo</a:t>
            </a:r>
            <a:endParaRPr lang="en-IN" sz="15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668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CBD53-060E-6828-1EBA-FC34CEF83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06EB6432-41EB-84F4-6505-A21510C18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3864" y="1175082"/>
            <a:ext cx="4103077" cy="945120"/>
          </a:xfrm>
        </p:spPr>
        <p:txBody>
          <a:bodyPr>
            <a:normAutofit fontScale="90000"/>
          </a:bodyPr>
          <a:lstStyle/>
          <a:p>
            <a:pPr algn="l" fontAlgn="base">
              <a:spcAft>
                <a:spcPct val="0"/>
              </a:spcAft>
            </a:pPr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Risk Assessment and Mitigation</a:t>
            </a: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D3AB8718-E6FA-02C1-70FF-BA93BB6A108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673103" y="2660466"/>
            <a:ext cx="8845794" cy="144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leenahay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xiriirro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kala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duwan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beeraley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badan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haddii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sahaydu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meel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go'do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loo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helo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kale.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Shirkaddu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waxay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dejisay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habraacyo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loogu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talagalay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xaaladaha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degdegga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ah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sida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dabka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ama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burburka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qalabka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96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5CF300-AAE8-A178-90BC-E888D3BB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753EA6D-6027-C840-5855-1241A95AD2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15537"/>
          <a:stretch/>
        </p:blipFill>
        <p:spPr>
          <a:xfrm>
            <a:off x="6333594" y="1111155"/>
            <a:ext cx="4823791" cy="4647017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954307E-3AB0-B93B-D9A4-DDDEBD820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107" y="6345238"/>
            <a:ext cx="109600" cy="108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8ED4C3-4178-0BFD-05C4-3C44C4A2A7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346955" y="6345238"/>
            <a:ext cx="109600" cy="108408"/>
          </a:xfrm>
          <a:prstGeom prst="rect">
            <a:avLst/>
          </a:prstGeom>
        </p:spPr>
      </p:pic>
      <p:sp>
        <p:nvSpPr>
          <p:cNvPr id="19" name="Graphic 56">
            <a:extLst>
              <a:ext uri="{FF2B5EF4-FFF2-40B4-BE49-F238E27FC236}">
                <a16:creationId xmlns:a16="http://schemas.microsoft.com/office/drawing/2014/main" id="{A8CB4CC2-CC84-3EEA-E4C3-56FFB01B1BE9}"/>
              </a:ext>
            </a:extLst>
          </p:cNvPr>
          <p:cNvSpPr/>
          <p:nvPr/>
        </p:nvSpPr>
        <p:spPr>
          <a:xfrm>
            <a:off x="10655333" y="4311845"/>
            <a:ext cx="900774" cy="901225"/>
          </a:xfrm>
          <a:custGeom>
            <a:avLst/>
            <a:gdLst>
              <a:gd name="connsiteX0" fmla="*/ 594742 w 900774"/>
              <a:gd name="connsiteY0" fmla="*/ 901131 h 901225"/>
              <a:gd name="connsiteX1" fmla="*/ 585630 w 900774"/>
              <a:gd name="connsiteY1" fmla="*/ 892493 h 901225"/>
              <a:gd name="connsiteX2" fmla="*/ 593034 w 900774"/>
              <a:gd name="connsiteY2" fmla="*/ 878635 h 901225"/>
              <a:gd name="connsiteX3" fmla="*/ 607366 w 900774"/>
              <a:gd name="connsiteY3" fmla="*/ 885185 h 901225"/>
              <a:gd name="connsiteX4" fmla="*/ 601576 w 900774"/>
              <a:gd name="connsiteY4" fmla="*/ 899897 h 901225"/>
              <a:gd name="connsiteX5" fmla="*/ 598729 w 900774"/>
              <a:gd name="connsiteY5" fmla="*/ 901131 h 901225"/>
              <a:gd name="connsiteX6" fmla="*/ 594742 w 900774"/>
              <a:gd name="connsiteY6" fmla="*/ 901131 h 901225"/>
              <a:gd name="connsiteX7" fmla="*/ 190 w 900774"/>
              <a:gd name="connsiteY7" fmla="*/ 892019 h 901225"/>
              <a:gd name="connsiteX8" fmla="*/ 9302 w 900774"/>
              <a:gd name="connsiteY8" fmla="*/ 901131 h 901225"/>
              <a:gd name="connsiteX9" fmla="*/ 13858 w 900774"/>
              <a:gd name="connsiteY9" fmla="*/ 901131 h 901225"/>
              <a:gd name="connsiteX10" fmla="*/ 15376 w 900774"/>
              <a:gd name="connsiteY10" fmla="*/ 900466 h 901225"/>
              <a:gd name="connsiteX11" fmla="*/ 23065 w 900774"/>
              <a:gd name="connsiteY11" fmla="*/ 888127 h 901225"/>
              <a:gd name="connsiteX12" fmla="*/ 13763 w 900774"/>
              <a:gd name="connsiteY12" fmla="*/ 878161 h 901225"/>
              <a:gd name="connsiteX13" fmla="*/ 949 w 900774"/>
              <a:gd name="connsiteY13" fmla="*/ 885090 h 901225"/>
              <a:gd name="connsiteX14" fmla="*/ 0 w 900774"/>
              <a:gd name="connsiteY14" fmla="*/ 886798 h 901225"/>
              <a:gd name="connsiteX15" fmla="*/ 0 w 900774"/>
              <a:gd name="connsiteY15" fmla="*/ 891924 h 901225"/>
              <a:gd name="connsiteX16" fmla="*/ 891449 w 900774"/>
              <a:gd name="connsiteY16" fmla="*/ 901131 h 901225"/>
              <a:gd name="connsiteX17" fmla="*/ 893537 w 900774"/>
              <a:gd name="connsiteY17" fmla="*/ 900181 h 901225"/>
              <a:gd name="connsiteX18" fmla="*/ 900561 w 900774"/>
              <a:gd name="connsiteY18" fmla="*/ 887178 h 901225"/>
              <a:gd name="connsiteX19" fmla="*/ 889266 w 900774"/>
              <a:gd name="connsiteY19" fmla="*/ 878066 h 901225"/>
              <a:gd name="connsiteX20" fmla="*/ 877971 w 900774"/>
              <a:gd name="connsiteY20" fmla="*/ 887178 h 901225"/>
              <a:gd name="connsiteX21" fmla="*/ 884900 w 900774"/>
              <a:gd name="connsiteY21" fmla="*/ 900181 h 901225"/>
              <a:gd name="connsiteX22" fmla="*/ 886893 w 900774"/>
              <a:gd name="connsiteY22" fmla="*/ 901131 h 901225"/>
              <a:gd name="connsiteX23" fmla="*/ 891449 w 900774"/>
              <a:gd name="connsiteY23" fmla="*/ 901131 h 901225"/>
              <a:gd name="connsiteX24" fmla="*/ 190 w 900774"/>
              <a:gd name="connsiteY24" fmla="*/ 13858 h 901225"/>
              <a:gd name="connsiteX25" fmla="*/ 1139 w 900774"/>
              <a:gd name="connsiteY25" fmla="*/ 15851 h 901225"/>
              <a:gd name="connsiteX26" fmla="*/ 14142 w 900774"/>
              <a:gd name="connsiteY26" fmla="*/ 22780 h 901225"/>
              <a:gd name="connsiteX27" fmla="*/ 23159 w 900774"/>
              <a:gd name="connsiteY27" fmla="*/ 11485 h 901225"/>
              <a:gd name="connsiteX28" fmla="*/ 14048 w 900774"/>
              <a:gd name="connsiteY28" fmla="*/ 285 h 901225"/>
              <a:gd name="connsiteX29" fmla="*/ 1139 w 900774"/>
              <a:gd name="connsiteY29" fmla="*/ 7214 h 901225"/>
              <a:gd name="connsiteX30" fmla="*/ 190 w 900774"/>
              <a:gd name="connsiteY30" fmla="*/ 9302 h 901225"/>
              <a:gd name="connsiteX31" fmla="*/ 190 w 900774"/>
              <a:gd name="connsiteY31" fmla="*/ 13858 h 901225"/>
              <a:gd name="connsiteX32" fmla="*/ 190 w 900774"/>
              <a:gd name="connsiteY32" fmla="*/ 306578 h 901225"/>
              <a:gd name="connsiteX33" fmla="*/ 1234 w 900774"/>
              <a:gd name="connsiteY33" fmla="*/ 308856 h 901225"/>
              <a:gd name="connsiteX34" fmla="*/ 14142 w 900774"/>
              <a:gd name="connsiteY34" fmla="*/ 315500 h 901225"/>
              <a:gd name="connsiteX35" fmla="*/ 23159 w 900774"/>
              <a:gd name="connsiteY35" fmla="*/ 304110 h 901225"/>
              <a:gd name="connsiteX36" fmla="*/ 14332 w 900774"/>
              <a:gd name="connsiteY36" fmla="*/ 292910 h 901225"/>
              <a:gd name="connsiteX37" fmla="*/ 1234 w 900774"/>
              <a:gd name="connsiteY37" fmla="*/ 299649 h 901225"/>
              <a:gd name="connsiteX38" fmla="*/ 190 w 900774"/>
              <a:gd name="connsiteY38" fmla="*/ 302022 h 901225"/>
              <a:gd name="connsiteX39" fmla="*/ 190 w 900774"/>
              <a:gd name="connsiteY39" fmla="*/ 306578 h 901225"/>
              <a:gd name="connsiteX40" fmla="*/ 190 w 900774"/>
              <a:gd name="connsiteY40" fmla="*/ 599298 h 901225"/>
              <a:gd name="connsiteX41" fmla="*/ 1424 w 900774"/>
              <a:gd name="connsiteY41" fmla="*/ 601861 h 901225"/>
              <a:gd name="connsiteX42" fmla="*/ 14237 w 900774"/>
              <a:gd name="connsiteY42" fmla="*/ 608220 h 901225"/>
              <a:gd name="connsiteX43" fmla="*/ 23254 w 900774"/>
              <a:gd name="connsiteY43" fmla="*/ 596831 h 901225"/>
              <a:gd name="connsiteX44" fmla="*/ 14332 w 900774"/>
              <a:gd name="connsiteY44" fmla="*/ 585725 h 901225"/>
              <a:gd name="connsiteX45" fmla="*/ 1329 w 900774"/>
              <a:gd name="connsiteY45" fmla="*/ 592180 h 901225"/>
              <a:gd name="connsiteX46" fmla="*/ 190 w 900774"/>
              <a:gd name="connsiteY46" fmla="*/ 594742 h 901225"/>
              <a:gd name="connsiteX47" fmla="*/ 190 w 900774"/>
              <a:gd name="connsiteY47" fmla="*/ 599298 h 901225"/>
              <a:gd name="connsiteX48" fmla="*/ 306578 w 900774"/>
              <a:gd name="connsiteY48" fmla="*/ 901131 h 901225"/>
              <a:gd name="connsiteX49" fmla="*/ 308571 w 900774"/>
              <a:gd name="connsiteY49" fmla="*/ 900181 h 901225"/>
              <a:gd name="connsiteX50" fmla="*/ 315500 w 900774"/>
              <a:gd name="connsiteY50" fmla="*/ 887463 h 901225"/>
              <a:gd name="connsiteX51" fmla="*/ 304110 w 900774"/>
              <a:gd name="connsiteY51" fmla="*/ 878161 h 901225"/>
              <a:gd name="connsiteX52" fmla="*/ 292910 w 900774"/>
              <a:gd name="connsiteY52" fmla="*/ 886988 h 901225"/>
              <a:gd name="connsiteX53" fmla="*/ 299934 w 900774"/>
              <a:gd name="connsiteY53" fmla="*/ 900276 h 901225"/>
              <a:gd name="connsiteX54" fmla="*/ 302022 w 900774"/>
              <a:gd name="connsiteY54" fmla="*/ 901225 h 901225"/>
              <a:gd name="connsiteX55" fmla="*/ 306578 w 900774"/>
              <a:gd name="connsiteY55" fmla="*/ 901225 h 901225"/>
              <a:gd name="connsiteX56" fmla="*/ 315785 w 900774"/>
              <a:gd name="connsiteY56" fmla="*/ 11485 h 901225"/>
              <a:gd name="connsiteX57" fmla="*/ 304300 w 900774"/>
              <a:gd name="connsiteY57" fmla="*/ 95 h 901225"/>
              <a:gd name="connsiteX58" fmla="*/ 292720 w 900774"/>
              <a:gd name="connsiteY58" fmla="*/ 11675 h 901225"/>
              <a:gd name="connsiteX59" fmla="*/ 304300 w 900774"/>
              <a:gd name="connsiteY59" fmla="*/ 22970 h 901225"/>
              <a:gd name="connsiteX60" fmla="*/ 315690 w 900774"/>
              <a:gd name="connsiteY60" fmla="*/ 11485 h 901225"/>
              <a:gd name="connsiteX61" fmla="*/ 900656 w 900774"/>
              <a:gd name="connsiteY61" fmla="*/ 11485 h 901225"/>
              <a:gd name="connsiteX62" fmla="*/ 889361 w 900774"/>
              <a:gd name="connsiteY62" fmla="*/ 0 h 901225"/>
              <a:gd name="connsiteX63" fmla="*/ 877781 w 900774"/>
              <a:gd name="connsiteY63" fmla="*/ 11580 h 901225"/>
              <a:gd name="connsiteX64" fmla="*/ 889266 w 900774"/>
              <a:gd name="connsiteY64" fmla="*/ 22970 h 901225"/>
              <a:gd name="connsiteX65" fmla="*/ 900656 w 900774"/>
              <a:gd name="connsiteY65" fmla="*/ 11485 h 901225"/>
              <a:gd name="connsiteX66" fmla="*/ 292815 w 900774"/>
              <a:gd name="connsiteY66" fmla="*/ 304110 h 901225"/>
              <a:gd name="connsiteX67" fmla="*/ 304490 w 900774"/>
              <a:gd name="connsiteY67" fmla="*/ 315690 h 901225"/>
              <a:gd name="connsiteX68" fmla="*/ 315880 w 900774"/>
              <a:gd name="connsiteY68" fmla="*/ 304110 h 901225"/>
              <a:gd name="connsiteX69" fmla="*/ 304395 w 900774"/>
              <a:gd name="connsiteY69" fmla="*/ 292720 h 901225"/>
              <a:gd name="connsiteX70" fmla="*/ 292910 w 900774"/>
              <a:gd name="connsiteY70" fmla="*/ 304110 h 901225"/>
              <a:gd name="connsiteX71" fmla="*/ 608220 w 900774"/>
              <a:gd name="connsiteY71" fmla="*/ 304205 h 901225"/>
              <a:gd name="connsiteX72" fmla="*/ 596831 w 900774"/>
              <a:gd name="connsiteY72" fmla="*/ 292720 h 901225"/>
              <a:gd name="connsiteX73" fmla="*/ 585156 w 900774"/>
              <a:gd name="connsiteY73" fmla="*/ 304300 h 901225"/>
              <a:gd name="connsiteX74" fmla="*/ 596736 w 900774"/>
              <a:gd name="connsiteY74" fmla="*/ 315690 h 901225"/>
              <a:gd name="connsiteX75" fmla="*/ 608220 w 900774"/>
              <a:gd name="connsiteY75" fmla="*/ 304205 h 901225"/>
              <a:gd name="connsiteX76" fmla="*/ 900656 w 900774"/>
              <a:gd name="connsiteY76" fmla="*/ 304205 h 901225"/>
              <a:gd name="connsiteX77" fmla="*/ 889361 w 900774"/>
              <a:gd name="connsiteY77" fmla="*/ 292625 h 901225"/>
              <a:gd name="connsiteX78" fmla="*/ 877686 w 900774"/>
              <a:gd name="connsiteY78" fmla="*/ 304110 h 901225"/>
              <a:gd name="connsiteX79" fmla="*/ 889171 w 900774"/>
              <a:gd name="connsiteY79" fmla="*/ 315595 h 901225"/>
              <a:gd name="connsiteX80" fmla="*/ 900656 w 900774"/>
              <a:gd name="connsiteY80" fmla="*/ 304205 h 901225"/>
              <a:gd name="connsiteX81" fmla="*/ 585156 w 900774"/>
              <a:gd name="connsiteY81" fmla="*/ 596641 h 901225"/>
              <a:gd name="connsiteX82" fmla="*/ 596831 w 900774"/>
              <a:gd name="connsiteY82" fmla="*/ 608220 h 901225"/>
              <a:gd name="connsiteX83" fmla="*/ 608220 w 900774"/>
              <a:gd name="connsiteY83" fmla="*/ 596736 h 901225"/>
              <a:gd name="connsiteX84" fmla="*/ 596736 w 900774"/>
              <a:gd name="connsiteY84" fmla="*/ 585346 h 901225"/>
              <a:gd name="connsiteX85" fmla="*/ 585156 w 900774"/>
              <a:gd name="connsiteY85" fmla="*/ 596641 h 901225"/>
              <a:gd name="connsiteX86" fmla="*/ 292815 w 900774"/>
              <a:gd name="connsiteY86" fmla="*/ 596546 h 901225"/>
              <a:gd name="connsiteX87" fmla="*/ 304300 w 900774"/>
              <a:gd name="connsiteY87" fmla="*/ 608220 h 901225"/>
              <a:gd name="connsiteX88" fmla="*/ 315785 w 900774"/>
              <a:gd name="connsiteY88" fmla="*/ 596831 h 901225"/>
              <a:gd name="connsiteX89" fmla="*/ 304395 w 900774"/>
              <a:gd name="connsiteY89" fmla="*/ 585346 h 901225"/>
              <a:gd name="connsiteX90" fmla="*/ 292720 w 900774"/>
              <a:gd name="connsiteY90" fmla="*/ 596546 h 901225"/>
              <a:gd name="connsiteX91" fmla="*/ 889456 w 900774"/>
              <a:gd name="connsiteY91" fmla="*/ 585346 h 901225"/>
              <a:gd name="connsiteX92" fmla="*/ 877781 w 900774"/>
              <a:gd name="connsiteY92" fmla="*/ 596546 h 901225"/>
              <a:gd name="connsiteX93" fmla="*/ 889171 w 900774"/>
              <a:gd name="connsiteY93" fmla="*/ 608315 h 901225"/>
              <a:gd name="connsiteX94" fmla="*/ 900656 w 900774"/>
              <a:gd name="connsiteY94" fmla="*/ 596925 h 901225"/>
              <a:gd name="connsiteX95" fmla="*/ 889361 w 900774"/>
              <a:gd name="connsiteY95" fmla="*/ 585346 h 901225"/>
              <a:gd name="connsiteX96" fmla="*/ 608220 w 900774"/>
              <a:gd name="connsiteY96" fmla="*/ 11485 h 901225"/>
              <a:gd name="connsiteX97" fmla="*/ 596736 w 900774"/>
              <a:gd name="connsiteY97" fmla="*/ 95 h 901225"/>
              <a:gd name="connsiteX98" fmla="*/ 585156 w 900774"/>
              <a:gd name="connsiteY98" fmla="*/ 11485 h 901225"/>
              <a:gd name="connsiteX99" fmla="*/ 596831 w 900774"/>
              <a:gd name="connsiteY99" fmla="*/ 23065 h 901225"/>
              <a:gd name="connsiteX100" fmla="*/ 608220 w 900774"/>
              <a:gd name="connsiteY100" fmla="*/ 11580 h 9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900774" h="901225">
                <a:moveTo>
                  <a:pt x="594742" y="901131"/>
                </a:moveTo>
                <a:cubicBezTo>
                  <a:pt x="590471" y="899612"/>
                  <a:pt x="586959" y="897239"/>
                  <a:pt x="585630" y="892493"/>
                </a:cubicBezTo>
                <a:cubicBezTo>
                  <a:pt x="584017" y="886608"/>
                  <a:pt x="587244" y="880629"/>
                  <a:pt x="593034" y="878635"/>
                </a:cubicBezTo>
                <a:cubicBezTo>
                  <a:pt x="598824" y="876642"/>
                  <a:pt x="605088" y="879585"/>
                  <a:pt x="607366" y="885185"/>
                </a:cubicBezTo>
                <a:cubicBezTo>
                  <a:pt x="609644" y="890785"/>
                  <a:pt x="607081" y="897334"/>
                  <a:pt x="601576" y="899897"/>
                </a:cubicBezTo>
                <a:cubicBezTo>
                  <a:pt x="600627" y="900371"/>
                  <a:pt x="599678" y="900751"/>
                  <a:pt x="598729" y="901131"/>
                </a:cubicBezTo>
                <a:lnTo>
                  <a:pt x="594742" y="901131"/>
                </a:lnTo>
                <a:close/>
                <a:moveTo>
                  <a:pt x="190" y="892019"/>
                </a:moveTo>
                <a:cubicBezTo>
                  <a:pt x="1803" y="896480"/>
                  <a:pt x="4936" y="899517"/>
                  <a:pt x="9302" y="901131"/>
                </a:cubicBezTo>
                <a:lnTo>
                  <a:pt x="13858" y="901131"/>
                </a:lnTo>
                <a:cubicBezTo>
                  <a:pt x="14332" y="900941"/>
                  <a:pt x="14902" y="900656"/>
                  <a:pt x="15376" y="900466"/>
                </a:cubicBezTo>
                <a:cubicBezTo>
                  <a:pt x="20787" y="898378"/>
                  <a:pt x="23634" y="893917"/>
                  <a:pt x="23065" y="888127"/>
                </a:cubicBezTo>
                <a:cubicBezTo>
                  <a:pt x="22590" y="883286"/>
                  <a:pt x="18603" y="879015"/>
                  <a:pt x="13763" y="878161"/>
                </a:cubicBezTo>
                <a:cubicBezTo>
                  <a:pt x="8163" y="877307"/>
                  <a:pt x="3322" y="879964"/>
                  <a:pt x="949" y="885090"/>
                </a:cubicBezTo>
                <a:cubicBezTo>
                  <a:pt x="664" y="885659"/>
                  <a:pt x="380" y="886229"/>
                  <a:pt x="0" y="886798"/>
                </a:cubicBezTo>
                <a:lnTo>
                  <a:pt x="0" y="891924"/>
                </a:lnTo>
                <a:close/>
                <a:moveTo>
                  <a:pt x="891449" y="901131"/>
                </a:moveTo>
                <a:cubicBezTo>
                  <a:pt x="892114" y="900846"/>
                  <a:pt x="892778" y="900466"/>
                  <a:pt x="893537" y="900181"/>
                </a:cubicBezTo>
                <a:cubicBezTo>
                  <a:pt x="898758" y="897998"/>
                  <a:pt x="901605" y="892588"/>
                  <a:pt x="900561" y="887178"/>
                </a:cubicBezTo>
                <a:cubicBezTo>
                  <a:pt x="899422" y="881863"/>
                  <a:pt x="894866" y="878066"/>
                  <a:pt x="889266" y="878066"/>
                </a:cubicBezTo>
                <a:cubicBezTo>
                  <a:pt x="883761" y="878066"/>
                  <a:pt x="879015" y="881863"/>
                  <a:pt x="877971" y="887178"/>
                </a:cubicBezTo>
                <a:cubicBezTo>
                  <a:pt x="876832" y="892588"/>
                  <a:pt x="879680" y="897998"/>
                  <a:pt x="884900" y="900181"/>
                </a:cubicBezTo>
                <a:cubicBezTo>
                  <a:pt x="885564" y="900466"/>
                  <a:pt x="886229" y="900846"/>
                  <a:pt x="886893" y="901131"/>
                </a:cubicBezTo>
                <a:lnTo>
                  <a:pt x="891449" y="901131"/>
                </a:lnTo>
                <a:close/>
                <a:moveTo>
                  <a:pt x="190" y="13858"/>
                </a:moveTo>
                <a:cubicBezTo>
                  <a:pt x="475" y="14522"/>
                  <a:pt x="854" y="15187"/>
                  <a:pt x="1139" y="15851"/>
                </a:cubicBezTo>
                <a:cubicBezTo>
                  <a:pt x="3417" y="21071"/>
                  <a:pt x="8732" y="23919"/>
                  <a:pt x="14142" y="22780"/>
                </a:cubicBezTo>
                <a:cubicBezTo>
                  <a:pt x="19458" y="21736"/>
                  <a:pt x="23159" y="16990"/>
                  <a:pt x="23159" y="11485"/>
                </a:cubicBezTo>
                <a:cubicBezTo>
                  <a:pt x="23159" y="5980"/>
                  <a:pt x="19363" y="1329"/>
                  <a:pt x="14048" y="285"/>
                </a:cubicBezTo>
                <a:cubicBezTo>
                  <a:pt x="8637" y="-854"/>
                  <a:pt x="3322" y="1993"/>
                  <a:pt x="1139" y="7214"/>
                </a:cubicBezTo>
                <a:cubicBezTo>
                  <a:pt x="854" y="7878"/>
                  <a:pt x="569" y="8637"/>
                  <a:pt x="190" y="9302"/>
                </a:cubicBezTo>
                <a:lnTo>
                  <a:pt x="190" y="13858"/>
                </a:lnTo>
                <a:close/>
                <a:moveTo>
                  <a:pt x="190" y="306578"/>
                </a:moveTo>
                <a:cubicBezTo>
                  <a:pt x="569" y="307337"/>
                  <a:pt x="949" y="308097"/>
                  <a:pt x="1234" y="308856"/>
                </a:cubicBezTo>
                <a:cubicBezTo>
                  <a:pt x="3512" y="313887"/>
                  <a:pt x="8922" y="316639"/>
                  <a:pt x="14142" y="315500"/>
                </a:cubicBezTo>
                <a:cubicBezTo>
                  <a:pt x="19458" y="314361"/>
                  <a:pt x="23159" y="309615"/>
                  <a:pt x="23159" y="304110"/>
                </a:cubicBezTo>
                <a:cubicBezTo>
                  <a:pt x="23159" y="298700"/>
                  <a:pt x="19458" y="294144"/>
                  <a:pt x="14332" y="292910"/>
                </a:cubicBezTo>
                <a:cubicBezTo>
                  <a:pt x="8922" y="291676"/>
                  <a:pt x="3512" y="294524"/>
                  <a:pt x="1234" y="299649"/>
                </a:cubicBezTo>
                <a:cubicBezTo>
                  <a:pt x="854" y="300408"/>
                  <a:pt x="569" y="301168"/>
                  <a:pt x="190" y="302022"/>
                </a:cubicBezTo>
                <a:lnTo>
                  <a:pt x="190" y="306578"/>
                </a:lnTo>
                <a:close/>
                <a:moveTo>
                  <a:pt x="190" y="599298"/>
                </a:moveTo>
                <a:cubicBezTo>
                  <a:pt x="569" y="600153"/>
                  <a:pt x="1044" y="601007"/>
                  <a:pt x="1424" y="601861"/>
                </a:cubicBezTo>
                <a:cubicBezTo>
                  <a:pt x="3797" y="606702"/>
                  <a:pt x="9112" y="609359"/>
                  <a:pt x="14237" y="608220"/>
                </a:cubicBezTo>
                <a:cubicBezTo>
                  <a:pt x="19553" y="606987"/>
                  <a:pt x="23254" y="602336"/>
                  <a:pt x="23254" y="596831"/>
                </a:cubicBezTo>
                <a:cubicBezTo>
                  <a:pt x="23254" y="591420"/>
                  <a:pt x="19458" y="586769"/>
                  <a:pt x="14332" y="585725"/>
                </a:cubicBezTo>
                <a:cubicBezTo>
                  <a:pt x="8922" y="584586"/>
                  <a:pt x="3607" y="587244"/>
                  <a:pt x="1329" y="592180"/>
                </a:cubicBezTo>
                <a:cubicBezTo>
                  <a:pt x="949" y="593034"/>
                  <a:pt x="569" y="593888"/>
                  <a:pt x="190" y="594742"/>
                </a:cubicBezTo>
                <a:lnTo>
                  <a:pt x="190" y="599298"/>
                </a:lnTo>
                <a:close/>
                <a:moveTo>
                  <a:pt x="306578" y="901131"/>
                </a:moveTo>
                <a:cubicBezTo>
                  <a:pt x="307242" y="900846"/>
                  <a:pt x="307907" y="900466"/>
                  <a:pt x="308571" y="900181"/>
                </a:cubicBezTo>
                <a:cubicBezTo>
                  <a:pt x="313697" y="897998"/>
                  <a:pt x="316639" y="892588"/>
                  <a:pt x="315500" y="887463"/>
                </a:cubicBezTo>
                <a:cubicBezTo>
                  <a:pt x="314361" y="881863"/>
                  <a:pt x="309805" y="878066"/>
                  <a:pt x="304110" y="878161"/>
                </a:cubicBezTo>
                <a:cubicBezTo>
                  <a:pt x="298700" y="878161"/>
                  <a:pt x="294049" y="881958"/>
                  <a:pt x="292910" y="886988"/>
                </a:cubicBezTo>
                <a:cubicBezTo>
                  <a:pt x="291676" y="892588"/>
                  <a:pt x="294524" y="897998"/>
                  <a:pt x="299934" y="900276"/>
                </a:cubicBezTo>
                <a:cubicBezTo>
                  <a:pt x="300598" y="900561"/>
                  <a:pt x="301263" y="900941"/>
                  <a:pt x="302022" y="901225"/>
                </a:cubicBezTo>
                <a:lnTo>
                  <a:pt x="306578" y="901225"/>
                </a:lnTo>
                <a:close/>
                <a:moveTo>
                  <a:pt x="315785" y="11485"/>
                </a:moveTo>
                <a:cubicBezTo>
                  <a:pt x="315785" y="5125"/>
                  <a:pt x="310659" y="95"/>
                  <a:pt x="304300" y="95"/>
                </a:cubicBezTo>
                <a:cubicBezTo>
                  <a:pt x="297751" y="95"/>
                  <a:pt x="292625" y="5220"/>
                  <a:pt x="292720" y="11675"/>
                </a:cubicBezTo>
                <a:cubicBezTo>
                  <a:pt x="292720" y="18034"/>
                  <a:pt x="297941" y="23065"/>
                  <a:pt x="304300" y="22970"/>
                </a:cubicBezTo>
                <a:cubicBezTo>
                  <a:pt x="310659" y="22970"/>
                  <a:pt x="315690" y="17844"/>
                  <a:pt x="315690" y="11485"/>
                </a:cubicBezTo>
                <a:close/>
                <a:moveTo>
                  <a:pt x="900656" y="11485"/>
                </a:moveTo>
                <a:cubicBezTo>
                  <a:pt x="900656" y="5031"/>
                  <a:pt x="895720" y="0"/>
                  <a:pt x="889361" y="0"/>
                </a:cubicBezTo>
                <a:cubicBezTo>
                  <a:pt x="882812" y="0"/>
                  <a:pt x="877686" y="5031"/>
                  <a:pt x="877781" y="11580"/>
                </a:cubicBezTo>
                <a:cubicBezTo>
                  <a:pt x="877781" y="17939"/>
                  <a:pt x="882907" y="22970"/>
                  <a:pt x="889266" y="22970"/>
                </a:cubicBezTo>
                <a:cubicBezTo>
                  <a:pt x="895625" y="22970"/>
                  <a:pt x="900656" y="17939"/>
                  <a:pt x="900656" y="11485"/>
                </a:cubicBezTo>
                <a:close/>
                <a:moveTo>
                  <a:pt x="292815" y="304110"/>
                </a:moveTo>
                <a:cubicBezTo>
                  <a:pt x="292815" y="310564"/>
                  <a:pt x="297941" y="315690"/>
                  <a:pt x="304490" y="315690"/>
                </a:cubicBezTo>
                <a:cubicBezTo>
                  <a:pt x="310754" y="315690"/>
                  <a:pt x="315880" y="310470"/>
                  <a:pt x="315880" y="304110"/>
                </a:cubicBezTo>
                <a:cubicBezTo>
                  <a:pt x="315880" y="297751"/>
                  <a:pt x="310754" y="292720"/>
                  <a:pt x="304395" y="292720"/>
                </a:cubicBezTo>
                <a:cubicBezTo>
                  <a:pt x="297941" y="292720"/>
                  <a:pt x="292910" y="297751"/>
                  <a:pt x="292910" y="304110"/>
                </a:cubicBezTo>
                <a:close/>
                <a:moveTo>
                  <a:pt x="608220" y="304205"/>
                </a:moveTo>
                <a:cubicBezTo>
                  <a:pt x="608220" y="297846"/>
                  <a:pt x="603190" y="292720"/>
                  <a:pt x="596831" y="292720"/>
                </a:cubicBezTo>
                <a:cubicBezTo>
                  <a:pt x="590281" y="292720"/>
                  <a:pt x="585061" y="297846"/>
                  <a:pt x="585156" y="304300"/>
                </a:cubicBezTo>
                <a:cubicBezTo>
                  <a:pt x="585156" y="310564"/>
                  <a:pt x="590376" y="315690"/>
                  <a:pt x="596736" y="315690"/>
                </a:cubicBezTo>
                <a:cubicBezTo>
                  <a:pt x="603095" y="315690"/>
                  <a:pt x="608220" y="310564"/>
                  <a:pt x="608220" y="304205"/>
                </a:cubicBezTo>
                <a:close/>
                <a:moveTo>
                  <a:pt x="900656" y="304205"/>
                </a:moveTo>
                <a:cubicBezTo>
                  <a:pt x="900656" y="297751"/>
                  <a:pt x="895815" y="292720"/>
                  <a:pt x="889361" y="292625"/>
                </a:cubicBezTo>
                <a:cubicBezTo>
                  <a:pt x="882812" y="292625"/>
                  <a:pt x="877686" y="297561"/>
                  <a:pt x="877686" y="304110"/>
                </a:cubicBezTo>
                <a:cubicBezTo>
                  <a:pt x="877686" y="310470"/>
                  <a:pt x="882717" y="315500"/>
                  <a:pt x="889171" y="315595"/>
                </a:cubicBezTo>
                <a:cubicBezTo>
                  <a:pt x="895531" y="315595"/>
                  <a:pt x="900656" y="310564"/>
                  <a:pt x="900656" y="304205"/>
                </a:cubicBezTo>
                <a:close/>
                <a:moveTo>
                  <a:pt x="585156" y="596641"/>
                </a:moveTo>
                <a:cubicBezTo>
                  <a:pt x="585156" y="603000"/>
                  <a:pt x="590376" y="608315"/>
                  <a:pt x="596831" y="608220"/>
                </a:cubicBezTo>
                <a:cubicBezTo>
                  <a:pt x="603095" y="608220"/>
                  <a:pt x="608220" y="603000"/>
                  <a:pt x="608220" y="596736"/>
                </a:cubicBezTo>
                <a:cubicBezTo>
                  <a:pt x="608220" y="590376"/>
                  <a:pt x="603095" y="585346"/>
                  <a:pt x="596736" y="585346"/>
                </a:cubicBezTo>
                <a:cubicBezTo>
                  <a:pt x="590376" y="585346"/>
                  <a:pt x="585156" y="590376"/>
                  <a:pt x="585156" y="596641"/>
                </a:cubicBezTo>
                <a:close/>
                <a:moveTo>
                  <a:pt x="292815" y="596546"/>
                </a:moveTo>
                <a:cubicBezTo>
                  <a:pt x="292720" y="603000"/>
                  <a:pt x="297846" y="608220"/>
                  <a:pt x="304300" y="608220"/>
                </a:cubicBezTo>
                <a:cubicBezTo>
                  <a:pt x="310659" y="608220"/>
                  <a:pt x="315785" y="603095"/>
                  <a:pt x="315785" y="596831"/>
                </a:cubicBezTo>
                <a:cubicBezTo>
                  <a:pt x="315785" y="590471"/>
                  <a:pt x="310754" y="585346"/>
                  <a:pt x="304395" y="585346"/>
                </a:cubicBezTo>
                <a:cubicBezTo>
                  <a:pt x="297941" y="585346"/>
                  <a:pt x="292910" y="590186"/>
                  <a:pt x="292720" y="596546"/>
                </a:cubicBezTo>
                <a:close/>
                <a:moveTo>
                  <a:pt x="889456" y="585346"/>
                </a:moveTo>
                <a:cubicBezTo>
                  <a:pt x="883002" y="585346"/>
                  <a:pt x="877876" y="590186"/>
                  <a:pt x="877781" y="596546"/>
                </a:cubicBezTo>
                <a:cubicBezTo>
                  <a:pt x="877686" y="603095"/>
                  <a:pt x="882717" y="608315"/>
                  <a:pt x="889171" y="608315"/>
                </a:cubicBezTo>
                <a:cubicBezTo>
                  <a:pt x="895531" y="608315"/>
                  <a:pt x="900656" y="603285"/>
                  <a:pt x="900656" y="596925"/>
                </a:cubicBezTo>
                <a:cubicBezTo>
                  <a:pt x="900656" y="590471"/>
                  <a:pt x="895815" y="585441"/>
                  <a:pt x="889361" y="585346"/>
                </a:cubicBezTo>
                <a:close/>
                <a:moveTo>
                  <a:pt x="608220" y="11485"/>
                </a:moveTo>
                <a:cubicBezTo>
                  <a:pt x="608220" y="5125"/>
                  <a:pt x="603095" y="95"/>
                  <a:pt x="596736" y="95"/>
                </a:cubicBezTo>
                <a:cubicBezTo>
                  <a:pt x="590376" y="95"/>
                  <a:pt x="585251" y="5125"/>
                  <a:pt x="585156" y="11485"/>
                </a:cubicBezTo>
                <a:cubicBezTo>
                  <a:pt x="585156" y="17844"/>
                  <a:pt x="590376" y="23065"/>
                  <a:pt x="596831" y="23065"/>
                </a:cubicBezTo>
                <a:cubicBezTo>
                  <a:pt x="603190" y="23065"/>
                  <a:pt x="608220" y="17844"/>
                  <a:pt x="608220" y="11580"/>
                </a:cubicBezTo>
                <a:close/>
              </a:path>
            </a:pathLst>
          </a:custGeom>
          <a:solidFill>
            <a:schemeClr val="bg1"/>
          </a:solidFill>
          <a:ln w="94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CD12D1-87CA-0910-07D3-C05530A3E75E}"/>
              </a:ext>
            </a:extLst>
          </p:cNvPr>
          <p:cNvGrpSpPr/>
          <p:nvPr/>
        </p:nvGrpSpPr>
        <p:grpSpPr>
          <a:xfrm>
            <a:off x="763321" y="1508964"/>
            <a:ext cx="5171551" cy="3704106"/>
            <a:chOff x="960346" y="1539531"/>
            <a:chExt cx="5171551" cy="37041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184796-1AEB-C26F-5074-6570D263FB43}"/>
                </a:ext>
              </a:extLst>
            </p:cNvPr>
            <p:cNvSpPr txBox="1"/>
            <p:nvPr/>
          </p:nvSpPr>
          <p:spPr>
            <a:xfrm>
              <a:off x="1034615" y="1539531"/>
              <a:ext cx="3892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Financial Plan</a:t>
              </a:r>
              <a:endParaRPr lang="en-IN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8EB636-0EA3-ECA0-6BE6-43E9CB9B667D}"/>
                </a:ext>
              </a:extLst>
            </p:cNvPr>
            <p:cNvSpPr txBox="1"/>
            <p:nvPr/>
          </p:nvSpPr>
          <p:spPr>
            <a:xfrm>
              <a:off x="960346" y="2414016"/>
              <a:ext cx="5171551" cy="2829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Sanadka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koowaad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waxaa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xoogga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la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saarayaa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dhisidda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suuqa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halka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sanadka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labaad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la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hiigsanayo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faa'iido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rasmi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ah.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Falanqaynta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"Break-even"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waxay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noo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saacidaysaa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inaan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ogaano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xaddiga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iibka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loo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baahanyahay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si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loo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daboolo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kharashka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Dakhliga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kharashka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waxaa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si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joogto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ah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loogu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kormeeraa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warbixinnada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maaliyadeed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(Income Statement &amp; Cash Flow)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37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6F33C-D2ED-C954-7CFD-5BC1F506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74AB427-9ED8-5255-D930-0628EB380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305" y="1195752"/>
            <a:ext cx="7077389" cy="713433"/>
          </a:xfrm>
        </p:spPr>
        <p:txBody>
          <a:bodyPr>
            <a:normAutofit fontScale="90000"/>
          </a:bodyPr>
          <a:lstStyle/>
          <a:p>
            <a:pPr algn="l" fontAlgn="base">
              <a:spcAft>
                <a:spcPct val="0"/>
              </a:spcAft>
            </a:pPr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Growth and Expansion Strategy</a:t>
            </a: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45725626-0C31-2DFA-C530-8B4D34589D3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24899" y="2360438"/>
            <a:ext cx="7742202" cy="213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qorshaynaynaa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gudubno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hal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xarun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gaarno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degmooyin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magaalooyin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badan.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Fursadaha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mustaqbalka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 mid ah in la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bilaabo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dhoofinta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miraha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sida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mooska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liinta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loo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suuqyada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caalamka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dhisaynaa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iskaashi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istiraatiiji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ah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ballaarinno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saamiga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suuqa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ee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shirkadda</a:t>
            </a:r>
            <a:endParaRPr lang="en-US" altLang="en-US" sz="15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7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2A5F4D-B20B-4DAC-F1B9-75B8A884F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7DF215-EC2A-C632-257A-D68F0CA68365}"/>
              </a:ext>
            </a:extLst>
          </p:cNvPr>
          <p:cNvGrpSpPr/>
          <p:nvPr/>
        </p:nvGrpSpPr>
        <p:grpSpPr>
          <a:xfrm>
            <a:off x="2093716" y="1630912"/>
            <a:ext cx="10360589" cy="2873718"/>
            <a:chOff x="2093716" y="1630912"/>
            <a:chExt cx="10360589" cy="2873718"/>
          </a:xfrm>
        </p:grpSpPr>
        <p:sp>
          <p:nvSpPr>
            <p:cNvPr id="6" name="Google Shape;2859;p60">
              <a:extLst>
                <a:ext uri="{FF2B5EF4-FFF2-40B4-BE49-F238E27FC236}">
                  <a16:creationId xmlns:a16="http://schemas.microsoft.com/office/drawing/2014/main" id="{80B179FA-5351-9CDF-F9AD-38994A58A007}"/>
                </a:ext>
              </a:extLst>
            </p:cNvPr>
            <p:cNvSpPr txBox="1"/>
            <p:nvPr/>
          </p:nvSpPr>
          <p:spPr>
            <a:xfrm>
              <a:off x="2531138" y="2811520"/>
              <a:ext cx="9923167" cy="1693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70" marR="0" lvl="0" indent="-397913" algn="l" defTabSz="121914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ts val="1100"/>
                <a:buFont typeface="Arial"/>
                <a:buChar char="●"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Taageeridda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beeraleyda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maxalliga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ah.</a:t>
              </a:r>
            </a:p>
            <a:p>
              <a:pPr marL="609570" marR="0" lvl="0" indent="-397913" algn="l" defTabSz="121914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ts val="1100"/>
                <a:buFont typeface="Arial"/>
                <a:buChar char="●"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Shaqaalaysinta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dhalinyarada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iyo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haweenka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endParaRPr>
            </a:p>
            <a:p>
              <a:pPr marL="609570" marR="0" lvl="0" indent="-397913" algn="l" defTabSz="121914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ts val="1100"/>
                <a:buFont typeface="Arial"/>
                <a:buChar char="●"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Wacyi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gelinta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si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deegaanka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600" b="1" kern="0" dirty="0" err="1">
                  <a:solidFill>
                    <a:schemeClr val="bg1"/>
                  </a:solidFill>
                  <a:latin typeface="Segoe"/>
                  <a:cs typeface="Arial" panose="020B0604020202020204" pitchFamily="34" charset="0"/>
                  <a:sym typeface="Arial"/>
                </a:rPr>
                <a:t>loogu</a:t>
              </a:r>
              <a:r>
                <a:rPr lang="en-US" sz="1600" b="1" kern="0" dirty="0">
                  <a:solidFill>
                    <a:schemeClr val="bg1"/>
                  </a:solidFill>
                  <a:latin typeface="Segoe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600" b="1" kern="0" dirty="0" err="1">
                  <a:solidFill>
                    <a:schemeClr val="bg1"/>
                  </a:solidFill>
                  <a:latin typeface="Segoe"/>
                  <a:cs typeface="Arial" panose="020B0604020202020204" pitchFamily="34" charset="0"/>
                  <a:sym typeface="Arial"/>
                </a:rPr>
                <a:t>yareeyo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 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sym typeface="Arial"/>
                </a:rPr>
                <a:t>qashinka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45220D-279F-47ED-A3F2-2EB1243FCAC2}"/>
                </a:ext>
              </a:extLst>
            </p:cNvPr>
            <p:cNvSpPr/>
            <p:nvPr/>
          </p:nvSpPr>
          <p:spPr>
            <a:xfrm>
              <a:off x="2093716" y="1630912"/>
              <a:ext cx="7381573" cy="535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100"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Cambria" panose="02040503050406030204" pitchFamily="18" charset="0"/>
                  <a:cs typeface="Arial"/>
                  <a:sym typeface="Arial"/>
                </a:rPr>
                <a:t>Corporate Social Responsibility – CSR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531816-6D58-C854-186A-DFA527A28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122B576-8333-3E72-0620-20891EE6E1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3" r="18443"/>
          <a:stretch/>
        </p:blipFill>
        <p:spPr/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958CBE2-C947-73D8-10F6-54F9B8D92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107" y="6345238"/>
            <a:ext cx="109600" cy="108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700FE54-D63D-A026-609D-208798E08A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346955" y="6345238"/>
            <a:ext cx="109600" cy="108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F336C-EFF1-9866-E3B5-3AF884DD8365}"/>
              </a:ext>
            </a:extLst>
          </p:cNvPr>
          <p:cNvSpPr txBox="1"/>
          <p:nvPr/>
        </p:nvSpPr>
        <p:spPr>
          <a:xfrm>
            <a:off x="6096001" y="1615080"/>
            <a:ext cx="4841062" cy="1411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 and Expansion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33F931-CDC8-2A6D-2EF4-ED5E3E321F2A}"/>
              </a:ext>
            </a:extLst>
          </p:cNvPr>
          <p:cNvSpPr txBox="1"/>
          <p:nvPr/>
        </p:nvSpPr>
        <p:spPr>
          <a:xfrm>
            <a:off x="6096000" y="3429000"/>
            <a:ext cx="4841062" cy="2137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Ballaarin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gobollada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Soomaaliya</a:t>
            </a:r>
            <a:endParaRPr lang="en-US" sz="15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Furitaanka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goobo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cusub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franchise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Dhoofinta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mirota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dibadda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(Gulf, Bariga Afrika)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Kala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duwanaanshaha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alaabada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casiir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miro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qalalan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hadiyado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IN" sz="15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93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471E6-CD9D-2E03-2673-EEF2F0C5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5C81FD-F661-0905-94ED-8EF0AC018730}"/>
              </a:ext>
            </a:extLst>
          </p:cNvPr>
          <p:cNvSpPr/>
          <p:nvPr/>
        </p:nvSpPr>
        <p:spPr>
          <a:xfrm>
            <a:off x="1382982" y="1198833"/>
            <a:ext cx="890352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/>
              </a:rPr>
              <a:t>Monitoring, Evaluation, and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/>
              </a:rPr>
              <a:t>Performanc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C9539C-8E43-D8C1-EB29-0E046D22CDFE}"/>
              </a:ext>
            </a:extLst>
          </p:cNvPr>
          <p:cNvSpPr/>
          <p:nvPr/>
        </p:nvSpPr>
        <p:spPr>
          <a:xfrm>
            <a:off x="3081493" y="2585393"/>
            <a:ext cx="6253425" cy="115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KPIs: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tirada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dalabyada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waqtiga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delivery-ga,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cabashooyinka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iibka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Warbixinta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maalinle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toddobaadle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bille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Hagaajinta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joogtada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ah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iyo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falangaynta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khataraha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61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91CB99B-D1DC-CA53-0823-24FD41AEF4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307750" y="1465041"/>
            <a:ext cx="3927918" cy="3927918"/>
          </a:xfr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912E26D-7971-8B4A-A758-ABCA81482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107" y="6345238"/>
            <a:ext cx="109600" cy="10840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75C762-413E-894B-9A1B-AE31B92355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346955" y="6345238"/>
            <a:ext cx="109600" cy="1084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D0A299-97A0-2B68-BC3C-6C6914C7DF1E}"/>
              </a:ext>
            </a:extLst>
          </p:cNvPr>
          <p:cNvGrpSpPr/>
          <p:nvPr/>
        </p:nvGrpSpPr>
        <p:grpSpPr>
          <a:xfrm>
            <a:off x="6511833" y="1918118"/>
            <a:ext cx="4677277" cy="3871065"/>
            <a:chOff x="6956333" y="1834634"/>
            <a:chExt cx="4677277" cy="38710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14793D-9856-FD3C-A532-E2AE97C2FDDC}"/>
                </a:ext>
              </a:extLst>
            </p:cNvPr>
            <p:cNvSpPr txBox="1"/>
            <p:nvPr/>
          </p:nvSpPr>
          <p:spPr>
            <a:xfrm>
              <a:off x="6956333" y="1834634"/>
              <a:ext cx="46772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Executive Summary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5003B-5163-769D-441D-D4ECAAB15C65}"/>
                </a:ext>
              </a:extLst>
            </p:cNvPr>
            <p:cNvSpPr txBox="1"/>
            <p:nvPr/>
          </p:nvSpPr>
          <p:spPr>
            <a:xfrm>
              <a:off x="6956333" y="2529830"/>
              <a:ext cx="4500221" cy="3175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Asal Fruits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shirkad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casri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ah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u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taagan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inay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bulshada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u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keento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miro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aad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u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cusub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tayo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leh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  <a:p>
              <a:pPr>
                <a:lnSpc>
                  <a:spcPct val="150000"/>
                </a:lnSpc>
                <a:buNone/>
              </a:pP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Shirkaddu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waxay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mudnaanta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siisaa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nadaafadda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kala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saaridda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miraha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bixinta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adeeg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lagu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kalsoonaan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karo.</a:t>
              </a:r>
            </a:p>
            <a:p>
              <a:pPr>
                <a:lnSpc>
                  <a:spcPct val="150000"/>
                </a:lnSpc>
                <a:buNone/>
              </a:pP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hiigsanaynaa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inaan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noqono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astaan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lagu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yaqaan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miro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dhab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ah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daboolaya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baahida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qoysaska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ganacsiyada</a:t>
              </a:r>
              <a:endParaRPr lang="en-GB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73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F9693-137D-FC99-FC5B-D60C9D323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632297-1F4A-F153-CEAC-DF69DF210DDC}"/>
              </a:ext>
            </a:extLst>
          </p:cNvPr>
          <p:cNvSpPr/>
          <p:nvPr/>
        </p:nvSpPr>
        <p:spPr>
          <a:xfrm>
            <a:off x="1744190" y="1198833"/>
            <a:ext cx="787965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/>
              </a:rPr>
              <a:t>Appendices and Supporting Documents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F82AF-28E8-4475-04A4-ED624C71FEEF}"/>
              </a:ext>
            </a:extLst>
          </p:cNvPr>
          <p:cNvSpPr/>
          <p:nvPr/>
        </p:nvSpPr>
        <p:spPr>
          <a:xfrm>
            <a:off x="2978272" y="2420681"/>
            <a:ext cx="58140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Xogta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baaritaanka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suuqa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CV-yada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maamulka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Sawirrada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alaabada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iyo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sumadda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Ruqsadaha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qandaraasyada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saadaasha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maaliyadeed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49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A743BA-6465-6338-8C96-DF7A28F4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B98AC0-609B-85AC-833F-F0E8B0E773D1}"/>
              </a:ext>
            </a:extLst>
          </p:cNvPr>
          <p:cNvSpPr txBox="1"/>
          <p:nvPr/>
        </p:nvSpPr>
        <p:spPr>
          <a:xfrm>
            <a:off x="1659924" y="1769962"/>
            <a:ext cx="8872151" cy="203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Conclusion!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Asal Fruits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waxay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himilada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u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leedahay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inay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noqoto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hogaamiyaha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suuqa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miro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cusub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ee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Soomaaliya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iyadoo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ku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tiirsan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tayada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adeegga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macaamiisha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iyo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kobaca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waara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Waxaan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ku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dadaalaynaa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inaan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ka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qayb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qaadanno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horumarinta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dhaqaalaha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iyo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caafimaadka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bulshada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644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103A7EA-1CC0-9B68-1DF8-2B0CDF4F7F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r="1735"/>
          <a:stretch/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A469F8-7F30-D6C4-FCB7-391D1DE7D8D4}"/>
              </a:ext>
            </a:extLst>
          </p:cNvPr>
          <p:cNvGrpSpPr/>
          <p:nvPr/>
        </p:nvGrpSpPr>
        <p:grpSpPr>
          <a:xfrm>
            <a:off x="1025434" y="1465834"/>
            <a:ext cx="5886644" cy="4053032"/>
            <a:chOff x="6956334" y="1382350"/>
            <a:chExt cx="5886644" cy="40530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79AF7D-5A5B-D60D-51FF-093EC25B4E91}"/>
                </a:ext>
              </a:extLst>
            </p:cNvPr>
            <p:cNvSpPr txBox="1"/>
            <p:nvPr/>
          </p:nvSpPr>
          <p:spPr>
            <a:xfrm>
              <a:off x="6956334" y="1382350"/>
              <a:ext cx="364558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Asal Fruits Overview &amp; History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1F85C7-A2AE-AF29-6A16-488E9C14D990}"/>
                </a:ext>
              </a:extLst>
            </p:cNvPr>
            <p:cNvSpPr txBox="1"/>
            <p:nvPr/>
          </p:nvSpPr>
          <p:spPr>
            <a:xfrm>
              <a:off x="6956334" y="2952010"/>
              <a:ext cx="5886644" cy="248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Asal Fruits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loo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aasaasay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ay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uga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jawaabto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baahida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loo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qabo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miraha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kala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duwan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fresh ah.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Shirkaddu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waxay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ka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dhex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dhalatay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jawi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ganacsi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u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baahnaa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hal-abuurnimo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dhinaca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nadaafadda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badqabka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cuntada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dhisnay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sumcad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ku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salaysan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hufnaan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adeeg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joogto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ah tan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maalintii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aan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albaabada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5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furnay</a:t>
              </a:r>
              <a:r>
                <a:rPr lang="en-GB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57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0F980E7-59A4-BA42-8D62-E98AAAF81B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6107" y="6183822"/>
            <a:ext cx="109600" cy="108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AC78AB7-61F3-DC4B-8113-36759DFE0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346955" y="6183822"/>
            <a:ext cx="109600" cy="108408"/>
          </a:xfrm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536A7DC-C223-3CDB-45FD-0BD938877C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4" r="36134"/>
          <a:stretch/>
        </p:blipFill>
        <p:spPr/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BB92239-DACB-64E6-7C2D-CCDD31E2AC8E}"/>
              </a:ext>
            </a:extLst>
          </p:cNvPr>
          <p:cNvGrpSpPr/>
          <p:nvPr/>
        </p:nvGrpSpPr>
        <p:grpSpPr>
          <a:xfrm>
            <a:off x="6446383" y="1541533"/>
            <a:ext cx="4488317" cy="3829164"/>
            <a:chOff x="6649583" y="1477710"/>
            <a:chExt cx="4488317" cy="38291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ADDC7A-CA0C-C018-2C3B-3C2611A9AE85}"/>
                </a:ext>
              </a:extLst>
            </p:cNvPr>
            <p:cNvSpPr txBox="1"/>
            <p:nvPr/>
          </p:nvSpPr>
          <p:spPr>
            <a:xfrm>
              <a:off x="6649583" y="1477710"/>
              <a:ext cx="359647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Vision and Mission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2CACA1-A6D4-15A5-0321-6CB23AE25154}"/>
                </a:ext>
              </a:extLst>
            </p:cNvPr>
            <p:cNvGrpSpPr/>
            <p:nvPr/>
          </p:nvGrpSpPr>
          <p:grpSpPr>
            <a:xfrm>
              <a:off x="6762746" y="2908300"/>
              <a:ext cx="4375154" cy="2398574"/>
              <a:chOff x="7669663" y="3043974"/>
              <a:chExt cx="3483309" cy="2442742"/>
            </a:xfrm>
          </p:grpSpPr>
          <p:sp>
            <p:nvSpPr>
              <p:cNvPr id="34" name="Graphic 28">
                <a:extLst>
                  <a:ext uri="{FF2B5EF4-FFF2-40B4-BE49-F238E27FC236}">
                    <a16:creationId xmlns:a16="http://schemas.microsoft.com/office/drawing/2014/main" id="{093F3205-B5DC-9643-BF11-1DA8EC8A5483}"/>
                  </a:ext>
                </a:extLst>
              </p:cNvPr>
              <p:cNvSpPr/>
              <p:nvPr/>
            </p:nvSpPr>
            <p:spPr>
              <a:xfrm>
                <a:off x="7669663" y="3043974"/>
                <a:ext cx="156728" cy="158378"/>
              </a:xfrm>
              <a:custGeom>
                <a:avLst/>
                <a:gdLst>
                  <a:gd name="connsiteX0" fmla="*/ 6993 w 193983"/>
                  <a:gd name="connsiteY0" fmla="*/ 99726 h 158378"/>
                  <a:gd name="connsiteX1" fmla="*/ 5 w 193983"/>
                  <a:gd name="connsiteY1" fmla="*/ 83880 h 158378"/>
                  <a:gd name="connsiteX2" fmla="*/ 6343 w 193983"/>
                  <a:gd name="connsiteY2" fmla="*/ 67767 h 158378"/>
                  <a:gd name="connsiteX3" fmla="*/ 22297 w 193983"/>
                  <a:gd name="connsiteY3" fmla="*/ 60832 h 158378"/>
                  <a:gd name="connsiteX4" fmla="*/ 38531 w 193983"/>
                  <a:gd name="connsiteY4" fmla="*/ 67120 h 158378"/>
                  <a:gd name="connsiteX5" fmla="*/ 77661 w 193983"/>
                  <a:gd name="connsiteY5" fmla="*/ 104501 h 158378"/>
                  <a:gd name="connsiteX6" fmla="*/ 155567 w 193983"/>
                  <a:gd name="connsiteY6" fmla="*/ 6251 h 158378"/>
                  <a:gd name="connsiteX7" fmla="*/ 158358 w 193983"/>
                  <a:gd name="connsiteY7" fmla="*/ 8365 h 158378"/>
                  <a:gd name="connsiteX8" fmla="*/ 155564 w 193983"/>
                  <a:gd name="connsiteY8" fmla="*/ 6242 h 158378"/>
                  <a:gd name="connsiteX9" fmla="*/ 156320 w 193983"/>
                  <a:gd name="connsiteY9" fmla="*/ 5511 h 158378"/>
                  <a:gd name="connsiteX10" fmla="*/ 172459 w 193983"/>
                  <a:gd name="connsiteY10" fmla="*/ 34 h 158378"/>
                  <a:gd name="connsiteX11" fmla="*/ 172459 w 193983"/>
                  <a:gd name="connsiteY11" fmla="*/ 27 h 158378"/>
                  <a:gd name="connsiteX12" fmla="*/ 172737 w 193983"/>
                  <a:gd name="connsiteY12" fmla="*/ 52 h 158378"/>
                  <a:gd name="connsiteX13" fmla="*/ 188168 w 193983"/>
                  <a:gd name="connsiteY13" fmla="*/ 7522 h 158378"/>
                  <a:gd name="connsiteX14" fmla="*/ 193950 w 193983"/>
                  <a:gd name="connsiteY14" fmla="*/ 23841 h 158378"/>
                  <a:gd name="connsiteX15" fmla="*/ 193956 w 193983"/>
                  <a:gd name="connsiteY15" fmla="*/ 23841 h 158378"/>
                  <a:gd name="connsiteX16" fmla="*/ 193931 w 193983"/>
                  <a:gd name="connsiteY16" fmla="*/ 24117 h 158378"/>
                  <a:gd name="connsiteX17" fmla="*/ 186654 w 193983"/>
                  <a:gd name="connsiteY17" fmla="*/ 39213 h 158378"/>
                  <a:gd name="connsiteX18" fmla="*/ 93159 w 193983"/>
                  <a:gd name="connsiteY18" fmla="*/ 152198 h 158378"/>
                  <a:gd name="connsiteX19" fmla="*/ 93165 w 193983"/>
                  <a:gd name="connsiteY19" fmla="*/ 152205 h 158378"/>
                  <a:gd name="connsiteX20" fmla="*/ 92578 w 193983"/>
                  <a:gd name="connsiteY20" fmla="*/ 152781 h 158378"/>
                  <a:gd name="connsiteX21" fmla="*/ 77175 w 193983"/>
                  <a:gd name="connsiteY21" fmla="*/ 158375 h 158378"/>
                  <a:gd name="connsiteX22" fmla="*/ 61797 w 193983"/>
                  <a:gd name="connsiteY22" fmla="*/ 152081 h 158378"/>
                  <a:gd name="connsiteX23" fmla="*/ 6993 w 193983"/>
                  <a:gd name="connsiteY23" fmla="*/ 99726 h 158378"/>
                  <a:gd name="connsiteX24" fmla="*/ 6993 w 193983"/>
                  <a:gd name="connsiteY24" fmla="*/ 99726 h 158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983" h="158378">
                    <a:moveTo>
                      <a:pt x="6993" y="99726"/>
                    </a:moveTo>
                    <a:cubicBezTo>
                      <a:pt x="2464" y="95408"/>
                      <a:pt x="123" y="89664"/>
                      <a:pt x="5" y="83880"/>
                    </a:cubicBezTo>
                    <a:cubicBezTo>
                      <a:pt x="-112" y="78099"/>
                      <a:pt x="1995" y="72264"/>
                      <a:pt x="6343" y="67767"/>
                    </a:cubicBezTo>
                    <a:cubicBezTo>
                      <a:pt x="10687" y="63274"/>
                      <a:pt x="16473" y="60948"/>
                      <a:pt x="22297" y="60832"/>
                    </a:cubicBezTo>
                    <a:cubicBezTo>
                      <a:pt x="28124" y="60713"/>
                      <a:pt x="33998" y="62799"/>
                      <a:pt x="38531" y="67120"/>
                    </a:cubicBezTo>
                    <a:lnTo>
                      <a:pt x="77661" y="104501"/>
                    </a:lnTo>
                    <a:lnTo>
                      <a:pt x="155567" y="6251"/>
                    </a:lnTo>
                    <a:lnTo>
                      <a:pt x="158358" y="8365"/>
                    </a:lnTo>
                    <a:lnTo>
                      <a:pt x="155564" y="6242"/>
                    </a:lnTo>
                    <a:cubicBezTo>
                      <a:pt x="155787" y="5955"/>
                      <a:pt x="156039" y="5710"/>
                      <a:pt x="156320" y="5511"/>
                    </a:cubicBezTo>
                    <a:cubicBezTo>
                      <a:pt x="160955" y="1526"/>
                      <a:pt x="166773" y="-274"/>
                      <a:pt x="172459" y="34"/>
                    </a:cubicBezTo>
                    <a:lnTo>
                      <a:pt x="172459" y="27"/>
                    </a:lnTo>
                    <a:lnTo>
                      <a:pt x="172737" y="52"/>
                    </a:lnTo>
                    <a:cubicBezTo>
                      <a:pt x="178456" y="429"/>
                      <a:pt x="184043" y="2952"/>
                      <a:pt x="188168" y="7522"/>
                    </a:cubicBezTo>
                    <a:cubicBezTo>
                      <a:pt x="192365" y="12169"/>
                      <a:pt x="194267" y="18071"/>
                      <a:pt x="193950" y="23841"/>
                    </a:cubicBezTo>
                    <a:lnTo>
                      <a:pt x="193956" y="23841"/>
                    </a:lnTo>
                    <a:lnTo>
                      <a:pt x="193931" y="24117"/>
                    </a:lnTo>
                    <a:cubicBezTo>
                      <a:pt x="193558" y="29693"/>
                      <a:pt x="191103" y="35142"/>
                      <a:pt x="186654" y="39213"/>
                    </a:cubicBezTo>
                    <a:lnTo>
                      <a:pt x="93159" y="152198"/>
                    </a:lnTo>
                    <a:lnTo>
                      <a:pt x="93165" y="152205"/>
                    </a:lnTo>
                    <a:cubicBezTo>
                      <a:pt x="92990" y="152426"/>
                      <a:pt x="92793" y="152615"/>
                      <a:pt x="92578" y="152781"/>
                    </a:cubicBezTo>
                    <a:cubicBezTo>
                      <a:pt x="88200" y="156598"/>
                      <a:pt x="82672" y="158469"/>
                      <a:pt x="77175" y="158375"/>
                    </a:cubicBezTo>
                    <a:cubicBezTo>
                      <a:pt x="71632" y="158279"/>
                      <a:pt x="66101" y="156187"/>
                      <a:pt x="61797" y="152081"/>
                    </a:cubicBezTo>
                    <a:lnTo>
                      <a:pt x="6993" y="99726"/>
                    </a:lnTo>
                    <a:lnTo>
                      <a:pt x="6993" y="99726"/>
                    </a:lnTo>
                    <a:close/>
                  </a:path>
                </a:pathLst>
              </a:custGeom>
              <a:solidFill>
                <a:schemeClr val="bg1"/>
              </a:solidFill>
              <a:ln w="1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35" name="Graphic 31">
                <a:extLst>
                  <a:ext uri="{FF2B5EF4-FFF2-40B4-BE49-F238E27FC236}">
                    <a16:creationId xmlns:a16="http://schemas.microsoft.com/office/drawing/2014/main" id="{19ABB517-2AE7-1B4A-A2EC-493415EA09B3}"/>
                  </a:ext>
                </a:extLst>
              </p:cNvPr>
              <p:cNvSpPr/>
              <p:nvPr/>
            </p:nvSpPr>
            <p:spPr>
              <a:xfrm>
                <a:off x="7669663" y="4145917"/>
                <a:ext cx="156728" cy="158378"/>
              </a:xfrm>
              <a:custGeom>
                <a:avLst/>
                <a:gdLst>
                  <a:gd name="connsiteX0" fmla="*/ 6993 w 193983"/>
                  <a:gd name="connsiteY0" fmla="*/ 99726 h 158378"/>
                  <a:gd name="connsiteX1" fmla="*/ 5 w 193983"/>
                  <a:gd name="connsiteY1" fmla="*/ 83880 h 158378"/>
                  <a:gd name="connsiteX2" fmla="*/ 6343 w 193983"/>
                  <a:gd name="connsiteY2" fmla="*/ 67767 h 158378"/>
                  <a:gd name="connsiteX3" fmla="*/ 22297 w 193983"/>
                  <a:gd name="connsiteY3" fmla="*/ 60832 h 158378"/>
                  <a:gd name="connsiteX4" fmla="*/ 38531 w 193983"/>
                  <a:gd name="connsiteY4" fmla="*/ 67120 h 158378"/>
                  <a:gd name="connsiteX5" fmla="*/ 77661 w 193983"/>
                  <a:gd name="connsiteY5" fmla="*/ 104501 h 158378"/>
                  <a:gd name="connsiteX6" fmla="*/ 155567 w 193983"/>
                  <a:gd name="connsiteY6" fmla="*/ 6251 h 158378"/>
                  <a:gd name="connsiteX7" fmla="*/ 158358 w 193983"/>
                  <a:gd name="connsiteY7" fmla="*/ 8365 h 158378"/>
                  <a:gd name="connsiteX8" fmla="*/ 155564 w 193983"/>
                  <a:gd name="connsiteY8" fmla="*/ 6242 h 158378"/>
                  <a:gd name="connsiteX9" fmla="*/ 156320 w 193983"/>
                  <a:gd name="connsiteY9" fmla="*/ 5511 h 158378"/>
                  <a:gd name="connsiteX10" fmla="*/ 172459 w 193983"/>
                  <a:gd name="connsiteY10" fmla="*/ 34 h 158378"/>
                  <a:gd name="connsiteX11" fmla="*/ 172459 w 193983"/>
                  <a:gd name="connsiteY11" fmla="*/ 27 h 158378"/>
                  <a:gd name="connsiteX12" fmla="*/ 172737 w 193983"/>
                  <a:gd name="connsiteY12" fmla="*/ 52 h 158378"/>
                  <a:gd name="connsiteX13" fmla="*/ 188168 w 193983"/>
                  <a:gd name="connsiteY13" fmla="*/ 7522 h 158378"/>
                  <a:gd name="connsiteX14" fmla="*/ 193950 w 193983"/>
                  <a:gd name="connsiteY14" fmla="*/ 23841 h 158378"/>
                  <a:gd name="connsiteX15" fmla="*/ 193956 w 193983"/>
                  <a:gd name="connsiteY15" fmla="*/ 23841 h 158378"/>
                  <a:gd name="connsiteX16" fmla="*/ 193931 w 193983"/>
                  <a:gd name="connsiteY16" fmla="*/ 24117 h 158378"/>
                  <a:gd name="connsiteX17" fmla="*/ 186654 w 193983"/>
                  <a:gd name="connsiteY17" fmla="*/ 39213 h 158378"/>
                  <a:gd name="connsiteX18" fmla="*/ 93159 w 193983"/>
                  <a:gd name="connsiteY18" fmla="*/ 152198 h 158378"/>
                  <a:gd name="connsiteX19" fmla="*/ 93165 w 193983"/>
                  <a:gd name="connsiteY19" fmla="*/ 152205 h 158378"/>
                  <a:gd name="connsiteX20" fmla="*/ 92578 w 193983"/>
                  <a:gd name="connsiteY20" fmla="*/ 152781 h 158378"/>
                  <a:gd name="connsiteX21" fmla="*/ 77175 w 193983"/>
                  <a:gd name="connsiteY21" fmla="*/ 158375 h 158378"/>
                  <a:gd name="connsiteX22" fmla="*/ 61797 w 193983"/>
                  <a:gd name="connsiteY22" fmla="*/ 152081 h 158378"/>
                  <a:gd name="connsiteX23" fmla="*/ 6993 w 193983"/>
                  <a:gd name="connsiteY23" fmla="*/ 99726 h 158378"/>
                  <a:gd name="connsiteX24" fmla="*/ 6993 w 193983"/>
                  <a:gd name="connsiteY24" fmla="*/ 99726 h 158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983" h="158378">
                    <a:moveTo>
                      <a:pt x="6993" y="99726"/>
                    </a:moveTo>
                    <a:cubicBezTo>
                      <a:pt x="2464" y="95408"/>
                      <a:pt x="123" y="89664"/>
                      <a:pt x="5" y="83880"/>
                    </a:cubicBezTo>
                    <a:cubicBezTo>
                      <a:pt x="-112" y="78099"/>
                      <a:pt x="1995" y="72264"/>
                      <a:pt x="6343" y="67767"/>
                    </a:cubicBezTo>
                    <a:cubicBezTo>
                      <a:pt x="10687" y="63274"/>
                      <a:pt x="16473" y="60948"/>
                      <a:pt x="22297" y="60832"/>
                    </a:cubicBezTo>
                    <a:cubicBezTo>
                      <a:pt x="28124" y="60713"/>
                      <a:pt x="33998" y="62799"/>
                      <a:pt x="38531" y="67120"/>
                    </a:cubicBezTo>
                    <a:lnTo>
                      <a:pt x="77661" y="104501"/>
                    </a:lnTo>
                    <a:lnTo>
                      <a:pt x="155567" y="6251"/>
                    </a:lnTo>
                    <a:lnTo>
                      <a:pt x="158358" y="8365"/>
                    </a:lnTo>
                    <a:lnTo>
                      <a:pt x="155564" y="6242"/>
                    </a:lnTo>
                    <a:cubicBezTo>
                      <a:pt x="155787" y="5955"/>
                      <a:pt x="156039" y="5710"/>
                      <a:pt x="156320" y="5511"/>
                    </a:cubicBezTo>
                    <a:cubicBezTo>
                      <a:pt x="160955" y="1526"/>
                      <a:pt x="166773" y="-274"/>
                      <a:pt x="172459" y="34"/>
                    </a:cubicBezTo>
                    <a:lnTo>
                      <a:pt x="172459" y="27"/>
                    </a:lnTo>
                    <a:lnTo>
                      <a:pt x="172737" y="52"/>
                    </a:lnTo>
                    <a:cubicBezTo>
                      <a:pt x="178456" y="429"/>
                      <a:pt x="184043" y="2952"/>
                      <a:pt x="188168" y="7522"/>
                    </a:cubicBezTo>
                    <a:cubicBezTo>
                      <a:pt x="192365" y="12169"/>
                      <a:pt x="194267" y="18071"/>
                      <a:pt x="193950" y="23841"/>
                    </a:cubicBezTo>
                    <a:lnTo>
                      <a:pt x="193956" y="23841"/>
                    </a:lnTo>
                    <a:lnTo>
                      <a:pt x="193931" y="24117"/>
                    </a:lnTo>
                    <a:cubicBezTo>
                      <a:pt x="193558" y="29693"/>
                      <a:pt x="191103" y="35142"/>
                      <a:pt x="186654" y="39213"/>
                    </a:cubicBezTo>
                    <a:lnTo>
                      <a:pt x="93159" y="152198"/>
                    </a:lnTo>
                    <a:lnTo>
                      <a:pt x="93165" y="152205"/>
                    </a:lnTo>
                    <a:cubicBezTo>
                      <a:pt x="92990" y="152426"/>
                      <a:pt x="92793" y="152615"/>
                      <a:pt x="92578" y="152781"/>
                    </a:cubicBezTo>
                    <a:cubicBezTo>
                      <a:pt x="88200" y="156598"/>
                      <a:pt x="82672" y="158469"/>
                      <a:pt x="77175" y="158375"/>
                    </a:cubicBezTo>
                    <a:cubicBezTo>
                      <a:pt x="71632" y="158279"/>
                      <a:pt x="66101" y="156187"/>
                      <a:pt x="61797" y="152081"/>
                    </a:cubicBezTo>
                    <a:lnTo>
                      <a:pt x="6993" y="99726"/>
                    </a:lnTo>
                    <a:lnTo>
                      <a:pt x="6993" y="99726"/>
                    </a:lnTo>
                    <a:close/>
                  </a:path>
                </a:pathLst>
              </a:custGeom>
              <a:solidFill>
                <a:schemeClr val="bg1"/>
              </a:solidFill>
              <a:ln w="1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22416A-7F8F-53F8-9F2C-63B682563C68}"/>
                  </a:ext>
                </a:extLst>
              </p:cNvPr>
              <p:cNvSpPr txBox="1"/>
              <p:nvPr/>
            </p:nvSpPr>
            <p:spPr>
              <a:xfrm>
                <a:off x="7977972" y="3043974"/>
                <a:ext cx="3175000" cy="799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Inaan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noqono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shirkadda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ugu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horreysa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ee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looga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soo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iibsado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miraha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dalka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ka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baxa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oo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cusub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tayo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sare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GB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leh</a:t>
                </a:r>
                <a:r>
                  <a:rPr lang="en-GB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.</a:t>
                </a:r>
                <a:endParaRPr lang="en-IN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E06AE0-1FEB-441B-EC2B-6DBC2DFE0E66}"/>
                  </a:ext>
                </a:extLst>
              </p:cNvPr>
              <p:cNvSpPr txBox="1"/>
              <p:nvPr/>
            </p:nvSpPr>
            <p:spPr>
              <a:xfrm>
                <a:off x="7977972" y="3982184"/>
                <a:ext cx="3175000" cy="150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Inaan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macaamiisha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u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keenno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miro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aad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u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cusub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oo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tayo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sare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leh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,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annagoo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xoojinayna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nadaafadda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,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helitaanka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fudud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,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iyo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qanacsanaanta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joogto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ah,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si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aan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u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dhiirrigelino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nolosha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caafimaadka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altLang="en-US" sz="15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leh</a:t>
                </a:r>
                <a:r>
                  <a:rPr lang="en-US" altLang="en-US" sz="15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59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B369A80-E909-42D6-E9EB-3099ADD9F7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r="15750"/>
          <a:stretch/>
        </p:blipFill>
        <p:spPr>
          <a:xfrm>
            <a:off x="6333594" y="1111155"/>
            <a:ext cx="4823791" cy="4647017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5E04DAE-F65D-1C4B-BF2E-81A5AB35AF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107" y="6345238"/>
            <a:ext cx="109600" cy="108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035339C-CC4E-934A-AEB9-9C1247F7C1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346955" y="6345238"/>
            <a:ext cx="109600" cy="108408"/>
          </a:xfrm>
          <a:prstGeom prst="rect">
            <a:avLst/>
          </a:prstGeom>
        </p:spPr>
      </p:pic>
      <p:sp>
        <p:nvSpPr>
          <p:cNvPr id="19" name="Graphic 56">
            <a:extLst>
              <a:ext uri="{FF2B5EF4-FFF2-40B4-BE49-F238E27FC236}">
                <a16:creationId xmlns:a16="http://schemas.microsoft.com/office/drawing/2014/main" id="{8320B610-5713-214D-9DB8-0DDCFB0C149B}"/>
              </a:ext>
            </a:extLst>
          </p:cNvPr>
          <p:cNvSpPr/>
          <p:nvPr/>
        </p:nvSpPr>
        <p:spPr>
          <a:xfrm>
            <a:off x="10655333" y="4311845"/>
            <a:ext cx="900774" cy="901225"/>
          </a:xfrm>
          <a:custGeom>
            <a:avLst/>
            <a:gdLst>
              <a:gd name="connsiteX0" fmla="*/ 594742 w 900774"/>
              <a:gd name="connsiteY0" fmla="*/ 901131 h 901225"/>
              <a:gd name="connsiteX1" fmla="*/ 585630 w 900774"/>
              <a:gd name="connsiteY1" fmla="*/ 892493 h 901225"/>
              <a:gd name="connsiteX2" fmla="*/ 593034 w 900774"/>
              <a:gd name="connsiteY2" fmla="*/ 878635 h 901225"/>
              <a:gd name="connsiteX3" fmla="*/ 607366 w 900774"/>
              <a:gd name="connsiteY3" fmla="*/ 885185 h 901225"/>
              <a:gd name="connsiteX4" fmla="*/ 601576 w 900774"/>
              <a:gd name="connsiteY4" fmla="*/ 899897 h 901225"/>
              <a:gd name="connsiteX5" fmla="*/ 598729 w 900774"/>
              <a:gd name="connsiteY5" fmla="*/ 901131 h 901225"/>
              <a:gd name="connsiteX6" fmla="*/ 594742 w 900774"/>
              <a:gd name="connsiteY6" fmla="*/ 901131 h 901225"/>
              <a:gd name="connsiteX7" fmla="*/ 190 w 900774"/>
              <a:gd name="connsiteY7" fmla="*/ 892019 h 901225"/>
              <a:gd name="connsiteX8" fmla="*/ 9302 w 900774"/>
              <a:gd name="connsiteY8" fmla="*/ 901131 h 901225"/>
              <a:gd name="connsiteX9" fmla="*/ 13858 w 900774"/>
              <a:gd name="connsiteY9" fmla="*/ 901131 h 901225"/>
              <a:gd name="connsiteX10" fmla="*/ 15376 w 900774"/>
              <a:gd name="connsiteY10" fmla="*/ 900466 h 901225"/>
              <a:gd name="connsiteX11" fmla="*/ 23065 w 900774"/>
              <a:gd name="connsiteY11" fmla="*/ 888127 h 901225"/>
              <a:gd name="connsiteX12" fmla="*/ 13763 w 900774"/>
              <a:gd name="connsiteY12" fmla="*/ 878161 h 901225"/>
              <a:gd name="connsiteX13" fmla="*/ 949 w 900774"/>
              <a:gd name="connsiteY13" fmla="*/ 885090 h 901225"/>
              <a:gd name="connsiteX14" fmla="*/ 0 w 900774"/>
              <a:gd name="connsiteY14" fmla="*/ 886798 h 901225"/>
              <a:gd name="connsiteX15" fmla="*/ 0 w 900774"/>
              <a:gd name="connsiteY15" fmla="*/ 891924 h 901225"/>
              <a:gd name="connsiteX16" fmla="*/ 891449 w 900774"/>
              <a:gd name="connsiteY16" fmla="*/ 901131 h 901225"/>
              <a:gd name="connsiteX17" fmla="*/ 893537 w 900774"/>
              <a:gd name="connsiteY17" fmla="*/ 900181 h 901225"/>
              <a:gd name="connsiteX18" fmla="*/ 900561 w 900774"/>
              <a:gd name="connsiteY18" fmla="*/ 887178 h 901225"/>
              <a:gd name="connsiteX19" fmla="*/ 889266 w 900774"/>
              <a:gd name="connsiteY19" fmla="*/ 878066 h 901225"/>
              <a:gd name="connsiteX20" fmla="*/ 877971 w 900774"/>
              <a:gd name="connsiteY20" fmla="*/ 887178 h 901225"/>
              <a:gd name="connsiteX21" fmla="*/ 884900 w 900774"/>
              <a:gd name="connsiteY21" fmla="*/ 900181 h 901225"/>
              <a:gd name="connsiteX22" fmla="*/ 886893 w 900774"/>
              <a:gd name="connsiteY22" fmla="*/ 901131 h 901225"/>
              <a:gd name="connsiteX23" fmla="*/ 891449 w 900774"/>
              <a:gd name="connsiteY23" fmla="*/ 901131 h 901225"/>
              <a:gd name="connsiteX24" fmla="*/ 190 w 900774"/>
              <a:gd name="connsiteY24" fmla="*/ 13858 h 901225"/>
              <a:gd name="connsiteX25" fmla="*/ 1139 w 900774"/>
              <a:gd name="connsiteY25" fmla="*/ 15851 h 901225"/>
              <a:gd name="connsiteX26" fmla="*/ 14142 w 900774"/>
              <a:gd name="connsiteY26" fmla="*/ 22780 h 901225"/>
              <a:gd name="connsiteX27" fmla="*/ 23159 w 900774"/>
              <a:gd name="connsiteY27" fmla="*/ 11485 h 901225"/>
              <a:gd name="connsiteX28" fmla="*/ 14048 w 900774"/>
              <a:gd name="connsiteY28" fmla="*/ 285 h 901225"/>
              <a:gd name="connsiteX29" fmla="*/ 1139 w 900774"/>
              <a:gd name="connsiteY29" fmla="*/ 7214 h 901225"/>
              <a:gd name="connsiteX30" fmla="*/ 190 w 900774"/>
              <a:gd name="connsiteY30" fmla="*/ 9302 h 901225"/>
              <a:gd name="connsiteX31" fmla="*/ 190 w 900774"/>
              <a:gd name="connsiteY31" fmla="*/ 13858 h 901225"/>
              <a:gd name="connsiteX32" fmla="*/ 190 w 900774"/>
              <a:gd name="connsiteY32" fmla="*/ 306578 h 901225"/>
              <a:gd name="connsiteX33" fmla="*/ 1234 w 900774"/>
              <a:gd name="connsiteY33" fmla="*/ 308856 h 901225"/>
              <a:gd name="connsiteX34" fmla="*/ 14142 w 900774"/>
              <a:gd name="connsiteY34" fmla="*/ 315500 h 901225"/>
              <a:gd name="connsiteX35" fmla="*/ 23159 w 900774"/>
              <a:gd name="connsiteY35" fmla="*/ 304110 h 901225"/>
              <a:gd name="connsiteX36" fmla="*/ 14332 w 900774"/>
              <a:gd name="connsiteY36" fmla="*/ 292910 h 901225"/>
              <a:gd name="connsiteX37" fmla="*/ 1234 w 900774"/>
              <a:gd name="connsiteY37" fmla="*/ 299649 h 901225"/>
              <a:gd name="connsiteX38" fmla="*/ 190 w 900774"/>
              <a:gd name="connsiteY38" fmla="*/ 302022 h 901225"/>
              <a:gd name="connsiteX39" fmla="*/ 190 w 900774"/>
              <a:gd name="connsiteY39" fmla="*/ 306578 h 901225"/>
              <a:gd name="connsiteX40" fmla="*/ 190 w 900774"/>
              <a:gd name="connsiteY40" fmla="*/ 599298 h 901225"/>
              <a:gd name="connsiteX41" fmla="*/ 1424 w 900774"/>
              <a:gd name="connsiteY41" fmla="*/ 601861 h 901225"/>
              <a:gd name="connsiteX42" fmla="*/ 14237 w 900774"/>
              <a:gd name="connsiteY42" fmla="*/ 608220 h 901225"/>
              <a:gd name="connsiteX43" fmla="*/ 23254 w 900774"/>
              <a:gd name="connsiteY43" fmla="*/ 596831 h 901225"/>
              <a:gd name="connsiteX44" fmla="*/ 14332 w 900774"/>
              <a:gd name="connsiteY44" fmla="*/ 585725 h 901225"/>
              <a:gd name="connsiteX45" fmla="*/ 1329 w 900774"/>
              <a:gd name="connsiteY45" fmla="*/ 592180 h 901225"/>
              <a:gd name="connsiteX46" fmla="*/ 190 w 900774"/>
              <a:gd name="connsiteY46" fmla="*/ 594742 h 901225"/>
              <a:gd name="connsiteX47" fmla="*/ 190 w 900774"/>
              <a:gd name="connsiteY47" fmla="*/ 599298 h 901225"/>
              <a:gd name="connsiteX48" fmla="*/ 306578 w 900774"/>
              <a:gd name="connsiteY48" fmla="*/ 901131 h 901225"/>
              <a:gd name="connsiteX49" fmla="*/ 308571 w 900774"/>
              <a:gd name="connsiteY49" fmla="*/ 900181 h 901225"/>
              <a:gd name="connsiteX50" fmla="*/ 315500 w 900774"/>
              <a:gd name="connsiteY50" fmla="*/ 887463 h 901225"/>
              <a:gd name="connsiteX51" fmla="*/ 304110 w 900774"/>
              <a:gd name="connsiteY51" fmla="*/ 878161 h 901225"/>
              <a:gd name="connsiteX52" fmla="*/ 292910 w 900774"/>
              <a:gd name="connsiteY52" fmla="*/ 886988 h 901225"/>
              <a:gd name="connsiteX53" fmla="*/ 299934 w 900774"/>
              <a:gd name="connsiteY53" fmla="*/ 900276 h 901225"/>
              <a:gd name="connsiteX54" fmla="*/ 302022 w 900774"/>
              <a:gd name="connsiteY54" fmla="*/ 901225 h 901225"/>
              <a:gd name="connsiteX55" fmla="*/ 306578 w 900774"/>
              <a:gd name="connsiteY55" fmla="*/ 901225 h 901225"/>
              <a:gd name="connsiteX56" fmla="*/ 315785 w 900774"/>
              <a:gd name="connsiteY56" fmla="*/ 11485 h 901225"/>
              <a:gd name="connsiteX57" fmla="*/ 304300 w 900774"/>
              <a:gd name="connsiteY57" fmla="*/ 95 h 901225"/>
              <a:gd name="connsiteX58" fmla="*/ 292720 w 900774"/>
              <a:gd name="connsiteY58" fmla="*/ 11675 h 901225"/>
              <a:gd name="connsiteX59" fmla="*/ 304300 w 900774"/>
              <a:gd name="connsiteY59" fmla="*/ 22970 h 901225"/>
              <a:gd name="connsiteX60" fmla="*/ 315690 w 900774"/>
              <a:gd name="connsiteY60" fmla="*/ 11485 h 901225"/>
              <a:gd name="connsiteX61" fmla="*/ 900656 w 900774"/>
              <a:gd name="connsiteY61" fmla="*/ 11485 h 901225"/>
              <a:gd name="connsiteX62" fmla="*/ 889361 w 900774"/>
              <a:gd name="connsiteY62" fmla="*/ 0 h 901225"/>
              <a:gd name="connsiteX63" fmla="*/ 877781 w 900774"/>
              <a:gd name="connsiteY63" fmla="*/ 11580 h 901225"/>
              <a:gd name="connsiteX64" fmla="*/ 889266 w 900774"/>
              <a:gd name="connsiteY64" fmla="*/ 22970 h 901225"/>
              <a:gd name="connsiteX65" fmla="*/ 900656 w 900774"/>
              <a:gd name="connsiteY65" fmla="*/ 11485 h 901225"/>
              <a:gd name="connsiteX66" fmla="*/ 292815 w 900774"/>
              <a:gd name="connsiteY66" fmla="*/ 304110 h 901225"/>
              <a:gd name="connsiteX67" fmla="*/ 304490 w 900774"/>
              <a:gd name="connsiteY67" fmla="*/ 315690 h 901225"/>
              <a:gd name="connsiteX68" fmla="*/ 315880 w 900774"/>
              <a:gd name="connsiteY68" fmla="*/ 304110 h 901225"/>
              <a:gd name="connsiteX69" fmla="*/ 304395 w 900774"/>
              <a:gd name="connsiteY69" fmla="*/ 292720 h 901225"/>
              <a:gd name="connsiteX70" fmla="*/ 292910 w 900774"/>
              <a:gd name="connsiteY70" fmla="*/ 304110 h 901225"/>
              <a:gd name="connsiteX71" fmla="*/ 608220 w 900774"/>
              <a:gd name="connsiteY71" fmla="*/ 304205 h 901225"/>
              <a:gd name="connsiteX72" fmla="*/ 596831 w 900774"/>
              <a:gd name="connsiteY72" fmla="*/ 292720 h 901225"/>
              <a:gd name="connsiteX73" fmla="*/ 585156 w 900774"/>
              <a:gd name="connsiteY73" fmla="*/ 304300 h 901225"/>
              <a:gd name="connsiteX74" fmla="*/ 596736 w 900774"/>
              <a:gd name="connsiteY74" fmla="*/ 315690 h 901225"/>
              <a:gd name="connsiteX75" fmla="*/ 608220 w 900774"/>
              <a:gd name="connsiteY75" fmla="*/ 304205 h 901225"/>
              <a:gd name="connsiteX76" fmla="*/ 900656 w 900774"/>
              <a:gd name="connsiteY76" fmla="*/ 304205 h 901225"/>
              <a:gd name="connsiteX77" fmla="*/ 889361 w 900774"/>
              <a:gd name="connsiteY77" fmla="*/ 292625 h 901225"/>
              <a:gd name="connsiteX78" fmla="*/ 877686 w 900774"/>
              <a:gd name="connsiteY78" fmla="*/ 304110 h 901225"/>
              <a:gd name="connsiteX79" fmla="*/ 889171 w 900774"/>
              <a:gd name="connsiteY79" fmla="*/ 315595 h 901225"/>
              <a:gd name="connsiteX80" fmla="*/ 900656 w 900774"/>
              <a:gd name="connsiteY80" fmla="*/ 304205 h 901225"/>
              <a:gd name="connsiteX81" fmla="*/ 585156 w 900774"/>
              <a:gd name="connsiteY81" fmla="*/ 596641 h 901225"/>
              <a:gd name="connsiteX82" fmla="*/ 596831 w 900774"/>
              <a:gd name="connsiteY82" fmla="*/ 608220 h 901225"/>
              <a:gd name="connsiteX83" fmla="*/ 608220 w 900774"/>
              <a:gd name="connsiteY83" fmla="*/ 596736 h 901225"/>
              <a:gd name="connsiteX84" fmla="*/ 596736 w 900774"/>
              <a:gd name="connsiteY84" fmla="*/ 585346 h 901225"/>
              <a:gd name="connsiteX85" fmla="*/ 585156 w 900774"/>
              <a:gd name="connsiteY85" fmla="*/ 596641 h 901225"/>
              <a:gd name="connsiteX86" fmla="*/ 292815 w 900774"/>
              <a:gd name="connsiteY86" fmla="*/ 596546 h 901225"/>
              <a:gd name="connsiteX87" fmla="*/ 304300 w 900774"/>
              <a:gd name="connsiteY87" fmla="*/ 608220 h 901225"/>
              <a:gd name="connsiteX88" fmla="*/ 315785 w 900774"/>
              <a:gd name="connsiteY88" fmla="*/ 596831 h 901225"/>
              <a:gd name="connsiteX89" fmla="*/ 304395 w 900774"/>
              <a:gd name="connsiteY89" fmla="*/ 585346 h 901225"/>
              <a:gd name="connsiteX90" fmla="*/ 292720 w 900774"/>
              <a:gd name="connsiteY90" fmla="*/ 596546 h 901225"/>
              <a:gd name="connsiteX91" fmla="*/ 889456 w 900774"/>
              <a:gd name="connsiteY91" fmla="*/ 585346 h 901225"/>
              <a:gd name="connsiteX92" fmla="*/ 877781 w 900774"/>
              <a:gd name="connsiteY92" fmla="*/ 596546 h 901225"/>
              <a:gd name="connsiteX93" fmla="*/ 889171 w 900774"/>
              <a:gd name="connsiteY93" fmla="*/ 608315 h 901225"/>
              <a:gd name="connsiteX94" fmla="*/ 900656 w 900774"/>
              <a:gd name="connsiteY94" fmla="*/ 596925 h 901225"/>
              <a:gd name="connsiteX95" fmla="*/ 889361 w 900774"/>
              <a:gd name="connsiteY95" fmla="*/ 585346 h 901225"/>
              <a:gd name="connsiteX96" fmla="*/ 608220 w 900774"/>
              <a:gd name="connsiteY96" fmla="*/ 11485 h 901225"/>
              <a:gd name="connsiteX97" fmla="*/ 596736 w 900774"/>
              <a:gd name="connsiteY97" fmla="*/ 95 h 901225"/>
              <a:gd name="connsiteX98" fmla="*/ 585156 w 900774"/>
              <a:gd name="connsiteY98" fmla="*/ 11485 h 901225"/>
              <a:gd name="connsiteX99" fmla="*/ 596831 w 900774"/>
              <a:gd name="connsiteY99" fmla="*/ 23065 h 901225"/>
              <a:gd name="connsiteX100" fmla="*/ 608220 w 900774"/>
              <a:gd name="connsiteY100" fmla="*/ 11580 h 90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900774" h="901225">
                <a:moveTo>
                  <a:pt x="594742" y="901131"/>
                </a:moveTo>
                <a:cubicBezTo>
                  <a:pt x="590471" y="899612"/>
                  <a:pt x="586959" y="897239"/>
                  <a:pt x="585630" y="892493"/>
                </a:cubicBezTo>
                <a:cubicBezTo>
                  <a:pt x="584017" y="886608"/>
                  <a:pt x="587244" y="880629"/>
                  <a:pt x="593034" y="878635"/>
                </a:cubicBezTo>
                <a:cubicBezTo>
                  <a:pt x="598824" y="876642"/>
                  <a:pt x="605088" y="879585"/>
                  <a:pt x="607366" y="885185"/>
                </a:cubicBezTo>
                <a:cubicBezTo>
                  <a:pt x="609644" y="890785"/>
                  <a:pt x="607081" y="897334"/>
                  <a:pt x="601576" y="899897"/>
                </a:cubicBezTo>
                <a:cubicBezTo>
                  <a:pt x="600627" y="900371"/>
                  <a:pt x="599678" y="900751"/>
                  <a:pt x="598729" y="901131"/>
                </a:cubicBezTo>
                <a:lnTo>
                  <a:pt x="594742" y="901131"/>
                </a:lnTo>
                <a:close/>
                <a:moveTo>
                  <a:pt x="190" y="892019"/>
                </a:moveTo>
                <a:cubicBezTo>
                  <a:pt x="1803" y="896480"/>
                  <a:pt x="4936" y="899517"/>
                  <a:pt x="9302" y="901131"/>
                </a:cubicBezTo>
                <a:lnTo>
                  <a:pt x="13858" y="901131"/>
                </a:lnTo>
                <a:cubicBezTo>
                  <a:pt x="14332" y="900941"/>
                  <a:pt x="14902" y="900656"/>
                  <a:pt x="15376" y="900466"/>
                </a:cubicBezTo>
                <a:cubicBezTo>
                  <a:pt x="20787" y="898378"/>
                  <a:pt x="23634" y="893917"/>
                  <a:pt x="23065" y="888127"/>
                </a:cubicBezTo>
                <a:cubicBezTo>
                  <a:pt x="22590" y="883286"/>
                  <a:pt x="18603" y="879015"/>
                  <a:pt x="13763" y="878161"/>
                </a:cubicBezTo>
                <a:cubicBezTo>
                  <a:pt x="8163" y="877307"/>
                  <a:pt x="3322" y="879964"/>
                  <a:pt x="949" y="885090"/>
                </a:cubicBezTo>
                <a:cubicBezTo>
                  <a:pt x="664" y="885659"/>
                  <a:pt x="380" y="886229"/>
                  <a:pt x="0" y="886798"/>
                </a:cubicBezTo>
                <a:lnTo>
                  <a:pt x="0" y="891924"/>
                </a:lnTo>
                <a:close/>
                <a:moveTo>
                  <a:pt x="891449" y="901131"/>
                </a:moveTo>
                <a:cubicBezTo>
                  <a:pt x="892114" y="900846"/>
                  <a:pt x="892778" y="900466"/>
                  <a:pt x="893537" y="900181"/>
                </a:cubicBezTo>
                <a:cubicBezTo>
                  <a:pt x="898758" y="897998"/>
                  <a:pt x="901605" y="892588"/>
                  <a:pt x="900561" y="887178"/>
                </a:cubicBezTo>
                <a:cubicBezTo>
                  <a:pt x="899422" y="881863"/>
                  <a:pt x="894866" y="878066"/>
                  <a:pt x="889266" y="878066"/>
                </a:cubicBezTo>
                <a:cubicBezTo>
                  <a:pt x="883761" y="878066"/>
                  <a:pt x="879015" y="881863"/>
                  <a:pt x="877971" y="887178"/>
                </a:cubicBezTo>
                <a:cubicBezTo>
                  <a:pt x="876832" y="892588"/>
                  <a:pt x="879680" y="897998"/>
                  <a:pt x="884900" y="900181"/>
                </a:cubicBezTo>
                <a:cubicBezTo>
                  <a:pt x="885564" y="900466"/>
                  <a:pt x="886229" y="900846"/>
                  <a:pt x="886893" y="901131"/>
                </a:cubicBezTo>
                <a:lnTo>
                  <a:pt x="891449" y="901131"/>
                </a:lnTo>
                <a:close/>
                <a:moveTo>
                  <a:pt x="190" y="13858"/>
                </a:moveTo>
                <a:cubicBezTo>
                  <a:pt x="475" y="14522"/>
                  <a:pt x="854" y="15187"/>
                  <a:pt x="1139" y="15851"/>
                </a:cubicBezTo>
                <a:cubicBezTo>
                  <a:pt x="3417" y="21071"/>
                  <a:pt x="8732" y="23919"/>
                  <a:pt x="14142" y="22780"/>
                </a:cubicBezTo>
                <a:cubicBezTo>
                  <a:pt x="19458" y="21736"/>
                  <a:pt x="23159" y="16990"/>
                  <a:pt x="23159" y="11485"/>
                </a:cubicBezTo>
                <a:cubicBezTo>
                  <a:pt x="23159" y="5980"/>
                  <a:pt x="19363" y="1329"/>
                  <a:pt x="14048" y="285"/>
                </a:cubicBezTo>
                <a:cubicBezTo>
                  <a:pt x="8637" y="-854"/>
                  <a:pt x="3322" y="1993"/>
                  <a:pt x="1139" y="7214"/>
                </a:cubicBezTo>
                <a:cubicBezTo>
                  <a:pt x="854" y="7878"/>
                  <a:pt x="569" y="8637"/>
                  <a:pt x="190" y="9302"/>
                </a:cubicBezTo>
                <a:lnTo>
                  <a:pt x="190" y="13858"/>
                </a:lnTo>
                <a:close/>
                <a:moveTo>
                  <a:pt x="190" y="306578"/>
                </a:moveTo>
                <a:cubicBezTo>
                  <a:pt x="569" y="307337"/>
                  <a:pt x="949" y="308097"/>
                  <a:pt x="1234" y="308856"/>
                </a:cubicBezTo>
                <a:cubicBezTo>
                  <a:pt x="3512" y="313887"/>
                  <a:pt x="8922" y="316639"/>
                  <a:pt x="14142" y="315500"/>
                </a:cubicBezTo>
                <a:cubicBezTo>
                  <a:pt x="19458" y="314361"/>
                  <a:pt x="23159" y="309615"/>
                  <a:pt x="23159" y="304110"/>
                </a:cubicBezTo>
                <a:cubicBezTo>
                  <a:pt x="23159" y="298700"/>
                  <a:pt x="19458" y="294144"/>
                  <a:pt x="14332" y="292910"/>
                </a:cubicBezTo>
                <a:cubicBezTo>
                  <a:pt x="8922" y="291676"/>
                  <a:pt x="3512" y="294524"/>
                  <a:pt x="1234" y="299649"/>
                </a:cubicBezTo>
                <a:cubicBezTo>
                  <a:pt x="854" y="300408"/>
                  <a:pt x="569" y="301168"/>
                  <a:pt x="190" y="302022"/>
                </a:cubicBezTo>
                <a:lnTo>
                  <a:pt x="190" y="306578"/>
                </a:lnTo>
                <a:close/>
                <a:moveTo>
                  <a:pt x="190" y="599298"/>
                </a:moveTo>
                <a:cubicBezTo>
                  <a:pt x="569" y="600153"/>
                  <a:pt x="1044" y="601007"/>
                  <a:pt x="1424" y="601861"/>
                </a:cubicBezTo>
                <a:cubicBezTo>
                  <a:pt x="3797" y="606702"/>
                  <a:pt x="9112" y="609359"/>
                  <a:pt x="14237" y="608220"/>
                </a:cubicBezTo>
                <a:cubicBezTo>
                  <a:pt x="19553" y="606987"/>
                  <a:pt x="23254" y="602336"/>
                  <a:pt x="23254" y="596831"/>
                </a:cubicBezTo>
                <a:cubicBezTo>
                  <a:pt x="23254" y="591420"/>
                  <a:pt x="19458" y="586769"/>
                  <a:pt x="14332" y="585725"/>
                </a:cubicBezTo>
                <a:cubicBezTo>
                  <a:pt x="8922" y="584586"/>
                  <a:pt x="3607" y="587244"/>
                  <a:pt x="1329" y="592180"/>
                </a:cubicBezTo>
                <a:cubicBezTo>
                  <a:pt x="949" y="593034"/>
                  <a:pt x="569" y="593888"/>
                  <a:pt x="190" y="594742"/>
                </a:cubicBezTo>
                <a:lnTo>
                  <a:pt x="190" y="599298"/>
                </a:lnTo>
                <a:close/>
                <a:moveTo>
                  <a:pt x="306578" y="901131"/>
                </a:moveTo>
                <a:cubicBezTo>
                  <a:pt x="307242" y="900846"/>
                  <a:pt x="307907" y="900466"/>
                  <a:pt x="308571" y="900181"/>
                </a:cubicBezTo>
                <a:cubicBezTo>
                  <a:pt x="313697" y="897998"/>
                  <a:pt x="316639" y="892588"/>
                  <a:pt x="315500" y="887463"/>
                </a:cubicBezTo>
                <a:cubicBezTo>
                  <a:pt x="314361" y="881863"/>
                  <a:pt x="309805" y="878066"/>
                  <a:pt x="304110" y="878161"/>
                </a:cubicBezTo>
                <a:cubicBezTo>
                  <a:pt x="298700" y="878161"/>
                  <a:pt x="294049" y="881958"/>
                  <a:pt x="292910" y="886988"/>
                </a:cubicBezTo>
                <a:cubicBezTo>
                  <a:pt x="291676" y="892588"/>
                  <a:pt x="294524" y="897998"/>
                  <a:pt x="299934" y="900276"/>
                </a:cubicBezTo>
                <a:cubicBezTo>
                  <a:pt x="300598" y="900561"/>
                  <a:pt x="301263" y="900941"/>
                  <a:pt x="302022" y="901225"/>
                </a:cubicBezTo>
                <a:lnTo>
                  <a:pt x="306578" y="901225"/>
                </a:lnTo>
                <a:close/>
                <a:moveTo>
                  <a:pt x="315785" y="11485"/>
                </a:moveTo>
                <a:cubicBezTo>
                  <a:pt x="315785" y="5125"/>
                  <a:pt x="310659" y="95"/>
                  <a:pt x="304300" y="95"/>
                </a:cubicBezTo>
                <a:cubicBezTo>
                  <a:pt x="297751" y="95"/>
                  <a:pt x="292625" y="5220"/>
                  <a:pt x="292720" y="11675"/>
                </a:cubicBezTo>
                <a:cubicBezTo>
                  <a:pt x="292720" y="18034"/>
                  <a:pt x="297941" y="23065"/>
                  <a:pt x="304300" y="22970"/>
                </a:cubicBezTo>
                <a:cubicBezTo>
                  <a:pt x="310659" y="22970"/>
                  <a:pt x="315690" y="17844"/>
                  <a:pt x="315690" y="11485"/>
                </a:cubicBezTo>
                <a:close/>
                <a:moveTo>
                  <a:pt x="900656" y="11485"/>
                </a:moveTo>
                <a:cubicBezTo>
                  <a:pt x="900656" y="5031"/>
                  <a:pt x="895720" y="0"/>
                  <a:pt x="889361" y="0"/>
                </a:cubicBezTo>
                <a:cubicBezTo>
                  <a:pt x="882812" y="0"/>
                  <a:pt x="877686" y="5031"/>
                  <a:pt x="877781" y="11580"/>
                </a:cubicBezTo>
                <a:cubicBezTo>
                  <a:pt x="877781" y="17939"/>
                  <a:pt x="882907" y="22970"/>
                  <a:pt x="889266" y="22970"/>
                </a:cubicBezTo>
                <a:cubicBezTo>
                  <a:pt x="895625" y="22970"/>
                  <a:pt x="900656" y="17939"/>
                  <a:pt x="900656" y="11485"/>
                </a:cubicBezTo>
                <a:close/>
                <a:moveTo>
                  <a:pt x="292815" y="304110"/>
                </a:moveTo>
                <a:cubicBezTo>
                  <a:pt x="292815" y="310564"/>
                  <a:pt x="297941" y="315690"/>
                  <a:pt x="304490" y="315690"/>
                </a:cubicBezTo>
                <a:cubicBezTo>
                  <a:pt x="310754" y="315690"/>
                  <a:pt x="315880" y="310470"/>
                  <a:pt x="315880" y="304110"/>
                </a:cubicBezTo>
                <a:cubicBezTo>
                  <a:pt x="315880" y="297751"/>
                  <a:pt x="310754" y="292720"/>
                  <a:pt x="304395" y="292720"/>
                </a:cubicBezTo>
                <a:cubicBezTo>
                  <a:pt x="297941" y="292720"/>
                  <a:pt x="292910" y="297751"/>
                  <a:pt x="292910" y="304110"/>
                </a:cubicBezTo>
                <a:close/>
                <a:moveTo>
                  <a:pt x="608220" y="304205"/>
                </a:moveTo>
                <a:cubicBezTo>
                  <a:pt x="608220" y="297846"/>
                  <a:pt x="603190" y="292720"/>
                  <a:pt x="596831" y="292720"/>
                </a:cubicBezTo>
                <a:cubicBezTo>
                  <a:pt x="590281" y="292720"/>
                  <a:pt x="585061" y="297846"/>
                  <a:pt x="585156" y="304300"/>
                </a:cubicBezTo>
                <a:cubicBezTo>
                  <a:pt x="585156" y="310564"/>
                  <a:pt x="590376" y="315690"/>
                  <a:pt x="596736" y="315690"/>
                </a:cubicBezTo>
                <a:cubicBezTo>
                  <a:pt x="603095" y="315690"/>
                  <a:pt x="608220" y="310564"/>
                  <a:pt x="608220" y="304205"/>
                </a:cubicBezTo>
                <a:close/>
                <a:moveTo>
                  <a:pt x="900656" y="304205"/>
                </a:moveTo>
                <a:cubicBezTo>
                  <a:pt x="900656" y="297751"/>
                  <a:pt x="895815" y="292720"/>
                  <a:pt x="889361" y="292625"/>
                </a:cubicBezTo>
                <a:cubicBezTo>
                  <a:pt x="882812" y="292625"/>
                  <a:pt x="877686" y="297561"/>
                  <a:pt x="877686" y="304110"/>
                </a:cubicBezTo>
                <a:cubicBezTo>
                  <a:pt x="877686" y="310470"/>
                  <a:pt x="882717" y="315500"/>
                  <a:pt x="889171" y="315595"/>
                </a:cubicBezTo>
                <a:cubicBezTo>
                  <a:pt x="895531" y="315595"/>
                  <a:pt x="900656" y="310564"/>
                  <a:pt x="900656" y="304205"/>
                </a:cubicBezTo>
                <a:close/>
                <a:moveTo>
                  <a:pt x="585156" y="596641"/>
                </a:moveTo>
                <a:cubicBezTo>
                  <a:pt x="585156" y="603000"/>
                  <a:pt x="590376" y="608315"/>
                  <a:pt x="596831" y="608220"/>
                </a:cubicBezTo>
                <a:cubicBezTo>
                  <a:pt x="603095" y="608220"/>
                  <a:pt x="608220" y="603000"/>
                  <a:pt x="608220" y="596736"/>
                </a:cubicBezTo>
                <a:cubicBezTo>
                  <a:pt x="608220" y="590376"/>
                  <a:pt x="603095" y="585346"/>
                  <a:pt x="596736" y="585346"/>
                </a:cubicBezTo>
                <a:cubicBezTo>
                  <a:pt x="590376" y="585346"/>
                  <a:pt x="585156" y="590376"/>
                  <a:pt x="585156" y="596641"/>
                </a:cubicBezTo>
                <a:close/>
                <a:moveTo>
                  <a:pt x="292815" y="596546"/>
                </a:moveTo>
                <a:cubicBezTo>
                  <a:pt x="292720" y="603000"/>
                  <a:pt x="297846" y="608220"/>
                  <a:pt x="304300" y="608220"/>
                </a:cubicBezTo>
                <a:cubicBezTo>
                  <a:pt x="310659" y="608220"/>
                  <a:pt x="315785" y="603095"/>
                  <a:pt x="315785" y="596831"/>
                </a:cubicBezTo>
                <a:cubicBezTo>
                  <a:pt x="315785" y="590471"/>
                  <a:pt x="310754" y="585346"/>
                  <a:pt x="304395" y="585346"/>
                </a:cubicBezTo>
                <a:cubicBezTo>
                  <a:pt x="297941" y="585346"/>
                  <a:pt x="292910" y="590186"/>
                  <a:pt x="292720" y="596546"/>
                </a:cubicBezTo>
                <a:close/>
                <a:moveTo>
                  <a:pt x="889456" y="585346"/>
                </a:moveTo>
                <a:cubicBezTo>
                  <a:pt x="883002" y="585346"/>
                  <a:pt x="877876" y="590186"/>
                  <a:pt x="877781" y="596546"/>
                </a:cubicBezTo>
                <a:cubicBezTo>
                  <a:pt x="877686" y="603095"/>
                  <a:pt x="882717" y="608315"/>
                  <a:pt x="889171" y="608315"/>
                </a:cubicBezTo>
                <a:cubicBezTo>
                  <a:pt x="895531" y="608315"/>
                  <a:pt x="900656" y="603285"/>
                  <a:pt x="900656" y="596925"/>
                </a:cubicBezTo>
                <a:cubicBezTo>
                  <a:pt x="900656" y="590471"/>
                  <a:pt x="895815" y="585441"/>
                  <a:pt x="889361" y="585346"/>
                </a:cubicBezTo>
                <a:close/>
                <a:moveTo>
                  <a:pt x="608220" y="11485"/>
                </a:moveTo>
                <a:cubicBezTo>
                  <a:pt x="608220" y="5125"/>
                  <a:pt x="603095" y="95"/>
                  <a:pt x="596736" y="95"/>
                </a:cubicBezTo>
                <a:cubicBezTo>
                  <a:pt x="590376" y="95"/>
                  <a:pt x="585251" y="5125"/>
                  <a:pt x="585156" y="11485"/>
                </a:cubicBezTo>
                <a:cubicBezTo>
                  <a:pt x="585156" y="17844"/>
                  <a:pt x="590376" y="23065"/>
                  <a:pt x="596831" y="23065"/>
                </a:cubicBezTo>
                <a:cubicBezTo>
                  <a:pt x="603190" y="23065"/>
                  <a:pt x="608220" y="17844"/>
                  <a:pt x="608220" y="11580"/>
                </a:cubicBezTo>
                <a:close/>
              </a:path>
            </a:pathLst>
          </a:custGeom>
          <a:solidFill>
            <a:schemeClr val="bg1"/>
          </a:solidFill>
          <a:ln w="94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F3C442-DEAB-F21D-478D-B9C2D61CFE7F}"/>
              </a:ext>
            </a:extLst>
          </p:cNvPr>
          <p:cNvGrpSpPr/>
          <p:nvPr/>
        </p:nvGrpSpPr>
        <p:grpSpPr>
          <a:xfrm>
            <a:off x="811406" y="1139704"/>
            <a:ext cx="5204209" cy="3878532"/>
            <a:chOff x="1034615" y="1539531"/>
            <a:chExt cx="5204209" cy="38785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B3E620-8451-7A56-342A-3588F765E3D7}"/>
                </a:ext>
              </a:extLst>
            </p:cNvPr>
            <p:cNvSpPr txBox="1"/>
            <p:nvPr/>
          </p:nvSpPr>
          <p:spPr>
            <a:xfrm>
              <a:off x="1034615" y="1539531"/>
              <a:ext cx="3892985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Core Values and Business Philosophy</a:t>
              </a:r>
              <a:endParaRPr lang="en-IN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5AF176-833E-CC85-99B0-FD7032DEA99F}"/>
                </a:ext>
              </a:extLst>
            </p:cNvPr>
            <p:cNvSpPr txBox="1"/>
            <p:nvPr/>
          </p:nvSpPr>
          <p:spPr>
            <a:xfrm>
              <a:off x="1067273" y="3280939"/>
              <a:ext cx="5171551" cy="2137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Qiyamkeena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tayada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daacadnimo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kalsoonida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macaamiisha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Waxaan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rumeysanahay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in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guusha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ay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ku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xirantahay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qjime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dhab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ah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oo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aan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siino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macaamilka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Falsafaddeena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waxay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ku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saleysan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tahay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mas’uuliyad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daahfurnaanta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aragti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fog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oo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mustaqbalka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la </a:t>
              </a:r>
              <a:r>
                <a:rPr kumimoji="0" lang="en-US" altLang="en-US" sz="15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xiriira</a:t>
              </a: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3FA0A2F-DCA9-5F56-75F0-68105E0F59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2" r="21492"/>
          <a:stretch/>
        </p:blipFill>
        <p:spPr/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05E5A5-D85D-234A-83F9-5AC485CE6B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107" y="6345238"/>
            <a:ext cx="109600" cy="108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A460A3A-921E-9548-A08E-8323BCE2C7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346955" y="6345238"/>
            <a:ext cx="109600" cy="108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72E8B-08B9-0F92-214A-97B0F282A4D3}"/>
              </a:ext>
            </a:extLst>
          </p:cNvPr>
          <p:cNvSpPr txBox="1"/>
          <p:nvPr/>
        </p:nvSpPr>
        <p:spPr>
          <a:xfrm>
            <a:off x="6096001" y="1615080"/>
            <a:ext cx="4841062" cy="264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Unique Selling Proposition (USP)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IN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Shirkaddu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waxay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isticmaashaa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nidaamka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“Triple-Check Quality Control”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loo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xaqiijiyo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tayada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miraha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saddex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marxaladood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Tayada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miraha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hubiyaa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xilliga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beeraha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laga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soo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iibinayo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xarunta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habaynta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hor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intaan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gaarsiin</a:t>
            </a:r>
            <a:r>
              <a:rPr lang="en-IN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macaamilka</a:t>
            </a:r>
            <a:endParaRPr lang="en-IN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4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5BD94555-E966-0827-410B-5807949DA2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r="29405"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91F5FB1-8D89-6135-5A72-693585107299}"/>
              </a:ext>
            </a:extLst>
          </p:cNvPr>
          <p:cNvGrpSpPr/>
          <p:nvPr/>
        </p:nvGrpSpPr>
        <p:grpSpPr>
          <a:xfrm>
            <a:off x="608109" y="1624694"/>
            <a:ext cx="4460857" cy="2269506"/>
            <a:chOff x="608109" y="1432677"/>
            <a:chExt cx="4460857" cy="22695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A9524D-A547-55DB-B091-BBF01A70241A}"/>
                </a:ext>
              </a:extLst>
            </p:cNvPr>
            <p:cNvSpPr txBox="1"/>
            <p:nvPr/>
          </p:nvSpPr>
          <p:spPr>
            <a:xfrm>
              <a:off x="608109" y="1432677"/>
              <a:ext cx="404245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36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Location and Facilities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7486FD-0624-F135-5EFE-6C682E1036AB}"/>
                </a:ext>
              </a:extLst>
            </p:cNvPr>
            <p:cNvSpPr txBox="1"/>
            <p:nvPr/>
          </p:nvSpPr>
          <p:spPr>
            <a:xfrm>
              <a:off x="608109" y="2536736"/>
              <a:ext cx="4460857" cy="1165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Xarunta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dhexe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waxay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ku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taal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meel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istiraatiiji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ah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u dhow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suuqyada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iyo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jidadka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waaweyn</a:t>
              </a:r>
              <a:r>
                <a:rPr lang="en-GB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ee </a:t>
              </a:r>
              <a:r>
                <a:rPr lang="en-GB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magaalada</a:t>
              </a:r>
              <a:endParaRPr lang="en-IN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71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F7722CD-F421-AA14-9C55-03B6961E9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125" y="964066"/>
            <a:ext cx="6504632" cy="746666"/>
          </a:xfrm>
        </p:spPr>
        <p:txBody>
          <a:bodyPr>
            <a:normAutofit fontScale="90000"/>
          </a:bodyPr>
          <a:lstStyle/>
          <a:p>
            <a:pPr algn="l" fontAlgn="base">
              <a:spcAft>
                <a:spcPct val="0"/>
              </a:spcAft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Marketing and Sales Strategy</a:t>
            </a: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3CF1D2C4-5273-F780-5B9C-E583666E309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673103" y="2487341"/>
            <a:ext cx="8845794" cy="17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adeegsanaa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Instagram, TikTok,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Facebook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bandhigno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quruxda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tayada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miraha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WhatsApp Business API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ayaa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loo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isticmaali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doonaa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toos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ah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loola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xiriiro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macaamiisha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loona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helo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dalabyada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hirgelinay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barnaamijka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"Asal Club"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macaamiisha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siiya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dhibco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abaalmarino</a:t>
            </a:r>
            <a:endParaRPr lang="en-US" altLang="en-US" sz="15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8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AF7A8-59A8-7FAA-8B41-07C28240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2693A52D-8230-DA98-17F9-6CEBA791E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3864" y="1175082"/>
            <a:ext cx="4103077" cy="746666"/>
          </a:xfrm>
        </p:spPr>
        <p:txBody>
          <a:bodyPr>
            <a:normAutofit/>
          </a:bodyPr>
          <a:lstStyle/>
          <a:p>
            <a:pPr algn="l" fontAlgn="base">
              <a:spcAft>
                <a:spcPct val="0"/>
              </a:spcAft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Operations Plan</a:t>
            </a: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41CD7B5A-E5ED-36AB-A326-065D5CD75A1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673103" y="2314217"/>
            <a:ext cx="8845794" cy="213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Hawlaha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waxay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bilaabmaan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subaxnimada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hore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beeraha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laga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aruuriyo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miraha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fresh-ka ah.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Miraha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toos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ah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looga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iibsadaa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beeraleyda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Afgooye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deegaannada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 dhow.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Gaarsiinta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waxaa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loo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isticmaalaa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mootooyin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degdeg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ah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gawaari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qaboojiye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leh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miraha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ay u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gaaraan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macaamilka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iyagoo</a:t>
            </a:r>
            <a:r>
              <a:rPr lang="en-US" alt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fresh ah</a:t>
            </a:r>
          </a:p>
        </p:txBody>
      </p:sp>
    </p:spTree>
    <p:extLst>
      <p:ext uri="{BB962C8B-B14F-4D97-AF65-F5344CB8AC3E}">
        <p14:creationId xmlns:p14="http://schemas.microsoft.com/office/powerpoint/2010/main" val="385048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1">
      <a:dk1>
        <a:sysClr val="windowText" lastClr="000000"/>
      </a:dk1>
      <a:lt1>
        <a:sysClr val="window" lastClr="FFFFFF"/>
      </a:lt1>
      <a:dk2>
        <a:srgbClr val="002D46"/>
      </a:dk2>
      <a:lt2>
        <a:srgbClr val="E90039"/>
      </a:lt2>
      <a:accent1>
        <a:srgbClr val="BC44FF"/>
      </a:accent1>
      <a:accent2>
        <a:srgbClr val="5C3FFF"/>
      </a:accent2>
      <a:accent3>
        <a:srgbClr val="00C5E6"/>
      </a:accent3>
      <a:accent4>
        <a:srgbClr val="7CF600"/>
      </a:accent4>
      <a:accent5>
        <a:srgbClr val="FFD94D"/>
      </a:accent5>
      <a:accent6>
        <a:srgbClr val="FF6028"/>
      </a:accent6>
      <a:hlink>
        <a:srgbClr val="0000FF"/>
      </a:hlink>
      <a:folHlink>
        <a:srgbClr val="80008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837</Words>
  <Application>Microsoft Office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Poppins</vt:lpstr>
      <vt:lpstr>Segoe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and Sales Strategy</vt:lpstr>
      <vt:lpstr>Operations Plan</vt:lpstr>
      <vt:lpstr>PowerPoint Presentation</vt:lpstr>
      <vt:lpstr>PowerPoint Presentation</vt:lpstr>
      <vt:lpstr>PowerPoint Presentation</vt:lpstr>
      <vt:lpstr>PowerPoint Presentation</vt:lpstr>
      <vt:lpstr>Risk Assessment and Mitigation</vt:lpstr>
      <vt:lpstr>PowerPoint Presentation</vt:lpstr>
      <vt:lpstr>Growth and Expansion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SlideEgg</dc:creator>
  <cp:lastModifiedBy>hp</cp:lastModifiedBy>
  <cp:revision>8</cp:revision>
  <dcterms:created xsi:type="dcterms:W3CDTF">2025-07-21T08:11:18Z</dcterms:created>
  <dcterms:modified xsi:type="dcterms:W3CDTF">2026-01-12T09:24:00Z</dcterms:modified>
</cp:coreProperties>
</file>